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04" r:id="rId1"/>
    <p:sldMasterId id="2147483817" r:id="rId2"/>
    <p:sldMasterId id="2147483829" r:id="rId3"/>
    <p:sldMasterId id="2147483841" r:id="rId4"/>
  </p:sldMasterIdLst>
  <p:notesMasterIdLst>
    <p:notesMasterId r:id="rId47"/>
  </p:notesMasterIdLst>
  <p:sldIdLst>
    <p:sldId id="297" r:id="rId5"/>
    <p:sldId id="256" r:id="rId6"/>
    <p:sldId id="292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89" r:id="rId24"/>
    <p:sldId id="296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93" r:id="rId40"/>
    <p:sldId id="290" r:id="rId41"/>
    <p:sldId id="291" r:id="rId42"/>
    <p:sldId id="294" r:id="rId43"/>
    <p:sldId id="295" r:id="rId44"/>
    <p:sldId id="298" r:id="rId45"/>
    <p:sldId id="299" r:id="rId4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Verdana" panose="020B0604030504040204" pitchFamily="34" charset="0"/>
      <p:regular r:id="rId52"/>
      <p:bold r:id="rId53"/>
      <p:italic r:id="rId54"/>
      <p:boldItalic r:id="rId55"/>
    </p:embeddedFont>
    <p:embeddedFont>
      <p:font typeface="Wingdings 2" panose="05020102010507070707" pitchFamily="18" charset="2"/>
      <p:regular r:id="rId56"/>
    </p:embeddedFont>
    <p:embeddedFont>
      <p:font typeface="Open Sans" panose="020B0604020202020204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511" autoAdjust="0"/>
    <p:restoredTop sz="94764" autoAdjust="0"/>
  </p:normalViewPr>
  <p:slideViewPr>
    <p:cSldViewPr>
      <p:cViewPr varScale="1">
        <p:scale>
          <a:sx n="125" d="100"/>
          <a:sy n="125" d="100"/>
        </p:scale>
        <p:origin x="96" y="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font" Target="fonts/font7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1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7C6318-A523-F948-B200-E2D8623128E3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</dgm:pt>
    <dgm:pt modelId="{E741DEB3-CCDA-BD4C-9D60-8F53FB92C77F}">
      <dgm:prSet phldrT="[Text]"/>
      <dgm:spPr/>
      <dgm:t>
        <a:bodyPr/>
        <a:lstStyle/>
        <a:p>
          <a:r>
            <a:rPr lang="en-US" dirty="0" smtClean="0"/>
            <a:t>URL Change</a:t>
          </a:r>
        </a:p>
      </dgm:t>
    </dgm:pt>
    <dgm:pt modelId="{0C983994-1AF7-4746-A6D4-A58F13D3B357}" type="parTrans" cxnId="{9E0F3517-E558-FD41-AFF9-D20508087F39}">
      <dgm:prSet/>
      <dgm:spPr/>
      <dgm:t>
        <a:bodyPr/>
        <a:lstStyle/>
        <a:p>
          <a:endParaRPr lang="en-US"/>
        </a:p>
      </dgm:t>
    </dgm:pt>
    <dgm:pt modelId="{68137C7C-B694-5543-9AE7-8C9341BC4CA5}" type="sibTrans" cxnId="{9E0F3517-E558-FD41-AFF9-D20508087F39}">
      <dgm:prSet/>
      <dgm:spPr/>
      <dgm:t>
        <a:bodyPr/>
        <a:lstStyle/>
        <a:p>
          <a:endParaRPr lang="en-US"/>
        </a:p>
      </dgm:t>
    </dgm:pt>
    <dgm:pt modelId="{B18622B9-AB6B-D942-BE3C-420F1CDDCCDF}">
      <dgm:prSet phldrT="[Text]"/>
      <dgm:spPr/>
      <dgm:t>
        <a:bodyPr/>
        <a:lstStyle/>
        <a:p>
          <a:r>
            <a:rPr lang="en-US" dirty="0" smtClean="0"/>
            <a:t>Add Proxy Prefix</a:t>
          </a:r>
        </a:p>
      </dgm:t>
    </dgm:pt>
    <dgm:pt modelId="{2266085D-677F-F048-A5BE-B2A21A333547}" type="parTrans" cxnId="{4D6EACBF-D268-4C46-94E8-2CDD6259BB1F}">
      <dgm:prSet/>
      <dgm:spPr/>
      <dgm:t>
        <a:bodyPr/>
        <a:lstStyle/>
        <a:p>
          <a:endParaRPr lang="en-US"/>
        </a:p>
      </dgm:t>
    </dgm:pt>
    <dgm:pt modelId="{8B249A36-F8A3-0C46-82CC-1F383F78D315}" type="sibTrans" cxnId="{4D6EACBF-D268-4C46-94E8-2CDD6259BB1F}">
      <dgm:prSet/>
      <dgm:spPr/>
      <dgm:t>
        <a:bodyPr/>
        <a:lstStyle/>
        <a:p>
          <a:endParaRPr lang="en-US"/>
        </a:p>
      </dgm:t>
    </dgm:pt>
    <dgm:pt modelId="{E6BC47A0-D5B3-3A4C-B610-F8A956757776}">
      <dgm:prSet phldrT="[Text]"/>
      <dgm:spPr/>
      <dgm:t>
        <a:bodyPr/>
        <a:lstStyle/>
        <a:p>
          <a:r>
            <a:rPr lang="en-US" dirty="0" smtClean="0"/>
            <a:t>Update Website</a:t>
          </a:r>
          <a:endParaRPr lang="en-US" dirty="0"/>
        </a:p>
      </dgm:t>
    </dgm:pt>
    <dgm:pt modelId="{A230CD1D-A705-FE45-8AC5-5812EF6AA551}" type="parTrans" cxnId="{0294FAA7-9EAA-B443-8D5C-E08F50F0A60B}">
      <dgm:prSet/>
      <dgm:spPr/>
      <dgm:t>
        <a:bodyPr/>
        <a:lstStyle/>
        <a:p>
          <a:endParaRPr lang="en-US"/>
        </a:p>
      </dgm:t>
    </dgm:pt>
    <dgm:pt modelId="{8C52C108-0752-5C41-8127-44A7B4E70669}" type="sibTrans" cxnId="{0294FAA7-9EAA-B443-8D5C-E08F50F0A60B}">
      <dgm:prSet/>
      <dgm:spPr/>
      <dgm:t>
        <a:bodyPr/>
        <a:lstStyle/>
        <a:p>
          <a:endParaRPr lang="en-US"/>
        </a:p>
      </dgm:t>
    </dgm:pt>
    <dgm:pt modelId="{5259AA70-A324-2D48-B0DC-0FBCE426D52F}">
      <dgm:prSet/>
      <dgm:spPr/>
      <dgm:t>
        <a:bodyPr/>
        <a:lstStyle/>
        <a:p>
          <a:r>
            <a:rPr lang="en-US" dirty="0" smtClean="0"/>
            <a:t>Update </a:t>
          </a:r>
          <a:r>
            <a:rPr lang="en-US" dirty="0" err="1" smtClean="0"/>
            <a:t>LibGuides</a:t>
          </a:r>
          <a:endParaRPr lang="en-US" dirty="0"/>
        </a:p>
      </dgm:t>
    </dgm:pt>
    <dgm:pt modelId="{C24117CC-9DB2-2B49-88C0-FAE1DD31A1BC}" type="parTrans" cxnId="{6BC907F5-61B0-2940-91EC-5D95B041ADE8}">
      <dgm:prSet/>
      <dgm:spPr/>
      <dgm:t>
        <a:bodyPr/>
        <a:lstStyle/>
        <a:p>
          <a:endParaRPr lang="en-US"/>
        </a:p>
      </dgm:t>
    </dgm:pt>
    <dgm:pt modelId="{89E29E0B-A46D-DF48-B048-7A68FA5D010B}" type="sibTrans" cxnId="{6BC907F5-61B0-2940-91EC-5D95B041ADE8}">
      <dgm:prSet/>
      <dgm:spPr/>
      <dgm:t>
        <a:bodyPr/>
        <a:lstStyle/>
        <a:p>
          <a:endParaRPr lang="en-US"/>
        </a:p>
      </dgm:t>
    </dgm:pt>
    <dgm:pt modelId="{0C7CD3EA-1D86-FB4A-BE27-642FA09E5CAB}">
      <dgm:prSet/>
      <dgm:spPr/>
      <dgm:t>
        <a:bodyPr/>
        <a:lstStyle/>
        <a:p>
          <a:r>
            <a:rPr lang="en-US" dirty="0" smtClean="0"/>
            <a:t>Update Social Media</a:t>
          </a:r>
          <a:endParaRPr lang="en-US" dirty="0"/>
        </a:p>
      </dgm:t>
    </dgm:pt>
    <dgm:pt modelId="{CC3AFB14-6E99-3E4F-BA41-1EC5A04C23F3}" type="parTrans" cxnId="{8783F63F-798B-2544-A546-ABE4DB45F4AB}">
      <dgm:prSet/>
      <dgm:spPr/>
      <dgm:t>
        <a:bodyPr/>
        <a:lstStyle/>
        <a:p>
          <a:endParaRPr lang="en-US"/>
        </a:p>
      </dgm:t>
    </dgm:pt>
    <dgm:pt modelId="{5BF53B5D-BC19-214A-878E-C049F028B0C8}" type="sibTrans" cxnId="{8783F63F-798B-2544-A546-ABE4DB45F4AB}">
      <dgm:prSet/>
      <dgm:spPr/>
      <dgm:t>
        <a:bodyPr/>
        <a:lstStyle/>
        <a:p>
          <a:endParaRPr lang="en-US"/>
        </a:p>
      </dgm:t>
    </dgm:pt>
    <dgm:pt modelId="{6ACEA329-34F5-CB45-8547-F7E592EE33D9}" type="pres">
      <dgm:prSet presAssocID="{9A7C6318-A523-F948-B200-E2D8623128E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6CFDEC8-160D-CA4D-A1D4-496642ADC1EE}" type="pres">
      <dgm:prSet presAssocID="{E741DEB3-CCDA-BD4C-9D60-8F53FB92C77F}" presName="root1" presStyleCnt="0"/>
      <dgm:spPr/>
    </dgm:pt>
    <dgm:pt modelId="{1B7F4AEB-7332-2146-AC0D-A7C4EDEDF8F8}" type="pres">
      <dgm:prSet presAssocID="{E741DEB3-CCDA-BD4C-9D60-8F53FB92C77F}" presName="LevelOneTextNode" presStyleLbl="node0" presStyleIdx="0" presStyleCnt="1" custLinFactNeighborY="44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33BE1A-1534-3042-A287-F1E449A728C7}" type="pres">
      <dgm:prSet presAssocID="{E741DEB3-CCDA-BD4C-9D60-8F53FB92C77F}" presName="level2hierChild" presStyleCnt="0"/>
      <dgm:spPr/>
    </dgm:pt>
    <dgm:pt modelId="{D379BC77-ED72-1F4C-9348-3465F759CE95}" type="pres">
      <dgm:prSet presAssocID="{2266085D-677F-F048-A5BE-B2A21A333547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ED5B5650-619D-0C46-8E46-2FC7C3F09540}" type="pres">
      <dgm:prSet presAssocID="{2266085D-677F-F048-A5BE-B2A21A333547}" presName="connTx" presStyleLbl="parChTrans1D2" presStyleIdx="0" presStyleCnt="1"/>
      <dgm:spPr/>
      <dgm:t>
        <a:bodyPr/>
        <a:lstStyle/>
        <a:p>
          <a:endParaRPr lang="en-US"/>
        </a:p>
      </dgm:t>
    </dgm:pt>
    <dgm:pt modelId="{56B05C74-1A1D-9F40-B719-18597E61EBFD}" type="pres">
      <dgm:prSet presAssocID="{B18622B9-AB6B-D942-BE3C-420F1CDDCCDF}" presName="root2" presStyleCnt="0"/>
      <dgm:spPr/>
    </dgm:pt>
    <dgm:pt modelId="{A037AF14-A5EA-BD45-9603-1E79029A7FB4}" type="pres">
      <dgm:prSet presAssocID="{B18622B9-AB6B-D942-BE3C-420F1CDDCCDF}" presName="LevelTwoTextNode" presStyleLbl="node2" presStyleIdx="0" presStyleCnt="1" custLinFactNeighborX="0" custLinFactNeighborY="36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E9CB06-9153-8D41-BCFE-D5E357786F0E}" type="pres">
      <dgm:prSet presAssocID="{B18622B9-AB6B-D942-BE3C-420F1CDDCCDF}" presName="level3hierChild" presStyleCnt="0"/>
      <dgm:spPr/>
    </dgm:pt>
    <dgm:pt modelId="{3AD363BD-B8A2-E74D-B034-8C0A2B21C3B5}" type="pres">
      <dgm:prSet presAssocID="{A230CD1D-A705-FE45-8AC5-5812EF6AA551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E83C8457-2E09-5040-B9E1-7E97DFB8F2DD}" type="pres">
      <dgm:prSet presAssocID="{A230CD1D-A705-FE45-8AC5-5812EF6AA551}" presName="connTx" presStyleLbl="parChTrans1D3" presStyleIdx="0" presStyleCnt="3"/>
      <dgm:spPr/>
      <dgm:t>
        <a:bodyPr/>
        <a:lstStyle/>
        <a:p>
          <a:endParaRPr lang="en-US"/>
        </a:p>
      </dgm:t>
    </dgm:pt>
    <dgm:pt modelId="{AA77E00D-D8E0-BD4F-98B8-004C5B8B58A4}" type="pres">
      <dgm:prSet presAssocID="{E6BC47A0-D5B3-3A4C-B610-F8A956757776}" presName="root2" presStyleCnt="0"/>
      <dgm:spPr/>
    </dgm:pt>
    <dgm:pt modelId="{04A959F6-6D48-C94D-A053-8376AFA16B82}" type="pres">
      <dgm:prSet presAssocID="{E6BC47A0-D5B3-3A4C-B610-F8A956757776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B8ADF7-A255-8442-972B-2FA0E126ED10}" type="pres">
      <dgm:prSet presAssocID="{E6BC47A0-D5B3-3A4C-B610-F8A956757776}" presName="level3hierChild" presStyleCnt="0"/>
      <dgm:spPr/>
    </dgm:pt>
    <dgm:pt modelId="{0E8EC8E1-B45A-3F48-99C6-3D16679D13C2}" type="pres">
      <dgm:prSet presAssocID="{C24117CC-9DB2-2B49-88C0-FAE1DD31A1BC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9569DAB3-7842-0B4F-840B-3968C83CF887}" type="pres">
      <dgm:prSet presAssocID="{C24117CC-9DB2-2B49-88C0-FAE1DD31A1BC}" presName="connTx" presStyleLbl="parChTrans1D3" presStyleIdx="1" presStyleCnt="3"/>
      <dgm:spPr/>
      <dgm:t>
        <a:bodyPr/>
        <a:lstStyle/>
        <a:p>
          <a:endParaRPr lang="en-US"/>
        </a:p>
      </dgm:t>
    </dgm:pt>
    <dgm:pt modelId="{A5940871-95C1-414D-B4ED-9115BAA91C49}" type="pres">
      <dgm:prSet presAssocID="{5259AA70-A324-2D48-B0DC-0FBCE426D52F}" presName="root2" presStyleCnt="0"/>
      <dgm:spPr/>
    </dgm:pt>
    <dgm:pt modelId="{F2A37D80-B415-8041-B8A2-43BEB1B2731B}" type="pres">
      <dgm:prSet presAssocID="{5259AA70-A324-2D48-B0DC-0FBCE426D52F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E1C07A-2941-0E4E-9AF5-3D91B5FB903A}" type="pres">
      <dgm:prSet presAssocID="{5259AA70-A324-2D48-B0DC-0FBCE426D52F}" presName="level3hierChild" presStyleCnt="0"/>
      <dgm:spPr/>
    </dgm:pt>
    <dgm:pt modelId="{5FDB7CD5-13B4-9145-BEC7-8BAA5A561D62}" type="pres">
      <dgm:prSet presAssocID="{CC3AFB14-6E99-3E4F-BA41-1EC5A04C23F3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D63E5979-A37A-5648-A2B3-A3B6FB42E6E5}" type="pres">
      <dgm:prSet presAssocID="{CC3AFB14-6E99-3E4F-BA41-1EC5A04C23F3}" presName="connTx" presStyleLbl="parChTrans1D3" presStyleIdx="2" presStyleCnt="3"/>
      <dgm:spPr/>
      <dgm:t>
        <a:bodyPr/>
        <a:lstStyle/>
        <a:p>
          <a:endParaRPr lang="en-US"/>
        </a:p>
      </dgm:t>
    </dgm:pt>
    <dgm:pt modelId="{1B386611-67B7-6A42-AB3A-9CD88751A955}" type="pres">
      <dgm:prSet presAssocID="{0C7CD3EA-1D86-FB4A-BE27-642FA09E5CAB}" presName="root2" presStyleCnt="0"/>
      <dgm:spPr/>
    </dgm:pt>
    <dgm:pt modelId="{A3DA3142-EA81-5441-ACE3-BD68618623E8}" type="pres">
      <dgm:prSet presAssocID="{0C7CD3EA-1D86-FB4A-BE27-642FA09E5CAB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AAB474-EF68-1841-8264-34307AEA6436}" type="pres">
      <dgm:prSet presAssocID="{0C7CD3EA-1D86-FB4A-BE27-642FA09E5CAB}" presName="level3hierChild" presStyleCnt="0"/>
      <dgm:spPr/>
    </dgm:pt>
  </dgm:ptLst>
  <dgm:cxnLst>
    <dgm:cxn modelId="{FB995FD3-8D92-45CC-93E6-DF95C33BAA23}" type="presOf" srcId="{E741DEB3-CCDA-BD4C-9D60-8F53FB92C77F}" destId="{1B7F4AEB-7332-2146-AC0D-A7C4EDEDF8F8}" srcOrd="0" destOrd="0" presId="urn:microsoft.com/office/officeart/2005/8/layout/hierarchy2"/>
    <dgm:cxn modelId="{9E0F3517-E558-FD41-AFF9-D20508087F39}" srcId="{9A7C6318-A523-F948-B200-E2D8623128E3}" destId="{E741DEB3-CCDA-BD4C-9D60-8F53FB92C77F}" srcOrd="0" destOrd="0" parTransId="{0C983994-1AF7-4746-A6D4-A58F13D3B357}" sibTransId="{68137C7C-B694-5543-9AE7-8C9341BC4CA5}"/>
    <dgm:cxn modelId="{C555B04B-9343-4254-AE34-0BEFDB8351DC}" type="presOf" srcId="{C24117CC-9DB2-2B49-88C0-FAE1DD31A1BC}" destId="{9569DAB3-7842-0B4F-840B-3968C83CF887}" srcOrd="1" destOrd="0" presId="urn:microsoft.com/office/officeart/2005/8/layout/hierarchy2"/>
    <dgm:cxn modelId="{9E890DB4-1286-41B7-A3CC-E31B8BE7F337}" type="presOf" srcId="{CC3AFB14-6E99-3E4F-BA41-1EC5A04C23F3}" destId="{5FDB7CD5-13B4-9145-BEC7-8BAA5A561D62}" srcOrd="0" destOrd="0" presId="urn:microsoft.com/office/officeart/2005/8/layout/hierarchy2"/>
    <dgm:cxn modelId="{43F543BE-C0DA-4EFD-B15A-3C066E5AD7A0}" type="presOf" srcId="{2266085D-677F-F048-A5BE-B2A21A333547}" destId="{ED5B5650-619D-0C46-8E46-2FC7C3F09540}" srcOrd="1" destOrd="0" presId="urn:microsoft.com/office/officeart/2005/8/layout/hierarchy2"/>
    <dgm:cxn modelId="{C4A3FFCE-452B-4F27-8E43-4663D9F80413}" type="presOf" srcId="{5259AA70-A324-2D48-B0DC-0FBCE426D52F}" destId="{F2A37D80-B415-8041-B8A2-43BEB1B2731B}" srcOrd="0" destOrd="0" presId="urn:microsoft.com/office/officeart/2005/8/layout/hierarchy2"/>
    <dgm:cxn modelId="{2F68B471-9F39-4C89-AD5C-59EC4E5DEE29}" type="presOf" srcId="{E6BC47A0-D5B3-3A4C-B610-F8A956757776}" destId="{04A959F6-6D48-C94D-A053-8376AFA16B82}" srcOrd="0" destOrd="0" presId="urn:microsoft.com/office/officeart/2005/8/layout/hierarchy2"/>
    <dgm:cxn modelId="{3375F755-9B92-4D59-A5A9-87969FE33011}" type="presOf" srcId="{A230CD1D-A705-FE45-8AC5-5812EF6AA551}" destId="{3AD363BD-B8A2-E74D-B034-8C0A2B21C3B5}" srcOrd="0" destOrd="0" presId="urn:microsoft.com/office/officeart/2005/8/layout/hierarchy2"/>
    <dgm:cxn modelId="{4D6EACBF-D268-4C46-94E8-2CDD6259BB1F}" srcId="{E741DEB3-CCDA-BD4C-9D60-8F53FB92C77F}" destId="{B18622B9-AB6B-D942-BE3C-420F1CDDCCDF}" srcOrd="0" destOrd="0" parTransId="{2266085D-677F-F048-A5BE-B2A21A333547}" sibTransId="{8B249A36-F8A3-0C46-82CC-1F383F78D315}"/>
    <dgm:cxn modelId="{73A5776D-97E1-41EB-B974-E2DE0846AB8B}" type="presOf" srcId="{A230CD1D-A705-FE45-8AC5-5812EF6AA551}" destId="{E83C8457-2E09-5040-B9E1-7E97DFB8F2DD}" srcOrd="1" destOrd="0" presId="urn:microsoft.com/office/officeart/2005/8/layout/hierarchy2"/>
    <dgm:cxn modelId="{490A2D59-F4E5-4591-8851-01C210322FF7}" type="presOf" srcId="{CC3AFB14-6E99-3E4F-BA41-1EC5A04C23F3}" destId="{D63E5979-A37A-5648-A2B3-A3B6FB42E6E5}" srcOrd="1" destOrd="0" presId="urn:microsoft.com/office/officeart/2005/8/layout/hierarchy2"/>
    <dgm:cxn modelId="{6BC907F5-61B0-2940-91EC-5D95B041ADE8}" srcId="{B18622B9-AB6B-D942-BE3C-420F1CDDCCDF}" destId="{5259AA70-A324-2D48-B0DC-0FBCE426D52F}" srcOrd="1" destOrd="0" parTransId="{C24117CC-9DB2-2B49-88C0-FAE1DD31A1BC}" sibTransId="{89E29E0B-A46D-DF48-B048-7A68FA5D010B}"/>
    <dgm:cxn modelId="{0294FAA7-9EAA-B443-8D5C-E08F50F0A60B}" srcId="{B18622B9-AB6B-D942-BE3C-420F1CDDCCDF}" destId="{E6BC47A0-D5B3-3A4C-B610-F8A956757776}" srcOrd="0" destOrd="0" parTransId="{A230CD1D-A705-FE45-8AC5-5812EF6AA551}" sibTransId="{8C52C108-0752-5C41-8127-44A7B4E70669}"/>
    <dgm:cxn modelId="{3F0157F7-6FBB-4323-B4AB-DA00403E1AEB}" type="presOf" srcId="{C24117CC-9DB2-2B49-88C0-FAE1DD31A1BC}" destId="{0E8EC8E1-B45A-3F48-99C6-3D16679D13C2}" srcOrd="0" destOrd="0" presId="urn:microsoft.com/office/officeart/2005/8/layout/hierarchy2"/>
    <dgm:cxn modelId="{8783F63F-798B-2544-A546-ABE4DB45F4AB}" srcId="{B18622B9-AB6B-D942-BE3C-420F1CDDCCDF}" destId="{0C7CD3EA-1D86-FB4A-BE27-642FA09E5CAB}" srcOrd="2" destOrd="0" parTransId="{CC3AFB14-6E99-3E4F-BA41-1EC5A04C23F3}" sibTransId="{5BF53B5D-BC19-214A-878E-C049F028B0C8}"/>
    <dgm:cxn modelId="{7B7EB5EC-C33D-4C06-9DD8-E7F3CEC3428E}" type="presOf" srcId="{2266085D-677F-F048-A5BE-B2A21A333547}" destId="{D379BC77-ED72-1F4C-9348-3465F759CE95}" srcOrd="0" destOrd="0" presId="urn:microsoft.com/office/officeart/2005/8/layout/hierarchy2"/>
    <dgm:cxn modelId="{62503A5B-E4CB-45F9-B3E4-C0C158861131}" type="presOf" srcId="{9A7C6318-A523-F948-B200-E2D8623128E3}" destId="{6ACEA329-34F5-CB45-8547-F7E592EE33D9}" srcOrd="0" destOrd="0" presId="urn:microsoft.com/office/officeart/2005/8/layout/hierarchy2"/>
    <dgm:cxn modelId="{33F1EECD-0D85-4171-A377-EE7431D09EA0}" type="presOf" srcId="{B18622B9-AB6B-D942-BE3C-420F1CDDCCDF}" destId="{A037AF14-A5EA-BD45-9603-1E79029A7FB4}" srcOrd="0" destOrd="0" presId="urn:microsoft.com/office/officeart/2005/8/layout/hierarchy2"/>
    <dgm:cxn modelId="{8984C59B-A6D5-42DD-8027-E1FFF4C76203}" type="presOf" srcId="{0C7CD3EA-1D86-FB4A-BE27-642FA09E5CAB}" destId="{A3DA3142-EA81-5441-ACE3-BD68618623E8}" srcOrd="0" destOrd="0" presId="urn:microsoft.com/office/officeart/2005/8/layout/hierarchy2"/>
    <dgm:cxn modelId="{B47305B6-AB49-4D50-9C1C-073E433AC855}" type="presParOf" srcId="{6ACEA329-34F5-CB45-8547-F7E592EE33D9}" destId="{36CFDEC8-160D-CA4D-A1D4-496642ADC1EE}" srcOrd="0" destOrd="0" presId="urn:microsoft.com/office/officeart/2005/8/layout/hierarchy2"/>
    <dgm:cxn modelId="{0E48224F-B1E5-49BC-A469-4872DDA91CB4}" type="presParOf" srcId="{36CFDEC8-160D-CA4D-A1D4-496642ADC1EE}" destId="{1B7F4AEB-7332-2146-AC0D-A7C4EDEDF8F8}" srcOrd="0" destOrd="0" presId="urn:microsoft.com/office/officeart/2005/8/layout/hierarchy2"/>
    <dgm:cxn modelId="{27F48C49-969B-4881-9A8C-5EE233834CD2}" type="presParOf" srcId="{36CFDEC8-160D-CA4D-A1D4-496642ADC1EE}" destId="{4033BE1A-1534-3042-A287-F1E449A728C7}" srcOrd="1" destOrd="0" presId="urn:microsoft.com/office/officeart/2005/8/layout/hierarchy2"/>
    <dgm:cxn modelId="{6321C6C5-1B12-49ED-B57E-864C18B32A07}" type="presParOf" srcId="{4033BE1A-1534-3042-A287-F1E449A728C7}" destId="{D379BC77-ED72-1F4C-9348-3465F759CE95}" srcOrd="0" destOrd="0" presId="urn:microsoft.com/office/officeart/2005/8/layout/hierarchy2"/>
    <dgm:cxn modelId="{F88423C9-A8AE-470B-A35A-3B16B38B5E0A}" type="presParOf" srcId="{D379BC77-ED72-1F4C-9348-3465F759CE95}" destId="{ED5B5650-619D-0C46-8E46-2FC7C3F09540}" srcOrd="0" destOrd="0" presId="urn:microsoft.com/office/officeart/2005/8/layout/hierarchy2"/>
    <dgm:cxn modelId="{03889E84-1971-4200-BE71-96C1BC8B1EEC}" type="presParOf" srcId="{4033BE1A-1534-3042-A287-F1E449A728C7}" destId="{56B05C74-1A1D-9F40-B719-18597E61EBFD}" srcOrd="1" destOrd="0" presId="urn:microsoft.com/office/officeart/2005/8/layout/hierarchy2"/>
    <dgm:cxn modelId="{8950207C-6E98-4E25-83C9-999845FC0083}" type="presParOf" srcId="{56B05C74-1A1D-9F40-B719-18597E61EBFD}" destId="{A037AF14-A5EA-BD45-9603-1E79029A7FB4}" srcOrd="0" destOrd="0" presId="urn:microsoft.com/office/officeart/2005/8/layout/hierarchy2"/>
    <dgm:cxn modelId="{5215BC4C-5E30-49F4-A2D9-B61A8F255292}" type="presParOf" srcId="{56B05C74-1A1D-9F40-B719-18597E61EBFD}" destId="{FAE9CB06-9153-8D41-BCFE-D5E357786F0E}" srcOrd="1" destOrd="0" presId="urn:microsoft.com/office/officeart/2005/8/layout/hierarchy2"/>
    <dgm:cxn modelId="{F2D33158-B18E-4D02-9E1B-A83B9640C62A}" type="presParOf" srcId="{FAE9CB06-9153-8D41-BCFE-D5E357786F0E}" destId="{3AD363BD-B8A2-E74D-B034-8C0A2B21C3B5}" srcOrd="0" destOrd="0" presId="urn:microsoft.com/office/officeart/2005/8/layout/hierarchy2"/>
    <dgm:cxn modelId="{0403FD43-2B31-4BF1-AF0A-E3DDA677A2C6}" type="presParOf" srcId="{3AD363BD-B8A2-E74D-B034-8C0A2B21C3B5}" destId="{E83C8457-2E09-5040-B9E1-7E97DFB8F2DD}" srcOrd="0" destOrd="0" presId="urn:microsoft.com/office/officeart/2005/8/layout/hierarchy2"/>
    <dgm:cxn modelId="{89A9458A-4568-4A38-9654-4B19C3C0A0BB}" type="presParOf" srcId="{FAE9CB06-9153-8D41-BCFE-D5E357786F0E}" destId="{AA77E00D-D8E0-BD4F-98B8-004C5B8B58A4}" srcOrd="1" destOrd="0" presId="urn:microsoft.com/office/officeart/2005/8/layout/hierarchy2"/>
    <dgm:cxn modelId="{2A5882B1-4FCA-481B-BF1C-C47D36ED973F}" type="presParOf" srcId="{AA77E00D-D8E0-BD4F-98B8-004C5B8B58A4}" destId="{04A959F6-6D48-C94D-A053-8376AFA16B82}" srcOrd="0" destOrd="0" presId="urn:microsoft.com/office/officeart/2005/8/layout/hierarchy2"/>
    <dgm:cxn modelId="{DA274BF0-A095-4AAE-94A5-8819039AD31D}" type="presParOf" srcId="{AA77E00D-D8E0-BD4F-98B8-004C5B8B58A4}" destId="{31B8ADF7-A255-8442-972B-2FA0E126ED10}" srcOrd="1" destOrd="0" presId="urn:microsoft.com/office/officeart/2005/8/layout/hierarchy2"/>
    <dgm:cxn modelId="{1AB53412-4815-46DC-B487-6D2DD5D189B4}" type="presParOf" srcId="{FAE9CB06-9153-8D41-BCFE-D5E357786F0E}" destId="{0E8EC8E1-B45A-3F48-99C6-3D16679D13C2}" srcOrd="2" destOrd="0" presId="urn:microsoft.com/office/officeart/2005/8/layout/hierarchy2"/>
    <dgm:cxn modelId="{A2F63CF1-7623-4C25-8EE1-4AB394840F52}" type="presParOf" srcId="{0E8EC8E1-B45A-3F48-99C6-3D16679D13C2}" destId="{9569DAB3-7842-0B4F-840B-3968C83CF887}" srcOrd="0" destOrd="0" presId="urn:microsoft.com/office/officeart/2005/8/layout/hierarchy2"/>
    <dgm:cxn modelId="{4377A91A-85C2-4C05-86C7-9B26923D947B}" type="presParOf" srcId="{FAE9CB06-9153-8D41-BCFE-D5E357786F0E}" destId="{A5940871-95C1-414D-B4ED-9115BAA91C49}" srcOrd="3" destOrd="0" presId="urn:microsoft.com/office/officeart/2005/8/layout/hierarchy2"/>
    <dgm:cxn modelId="{2A741C7C-1A8F-4BBC-8981-D94ADD85FCC8}" type="presParOf" srcId="{A5940871-95C1-414D-B4ED-9115BAA91C49}" destId="{F2A37D80-B415-8041-B8A2-43BEB1B2731B}" srcOrd="0" destOrd="0" presId="urn:microsoft.com/office/officeart/2005/8/layout/hierarchy2"/>
    <dgm:cxn modelId="{AC0DA353-8577-4B45-957A-C475A99F4893}" type="presParOf" srcId="{A5940871-95C1-414D-B4ED-9115BAA91C49}" destId="{4AE1C07A-2941-0E4E-9AF5-3D91B5FB903A}" srcOrd="1" destOrd="0" presId="urn:microsoft.com/office/officeart/2005/8/layout/hierarchy2"/>
    <dgm:cxn modelId="{398995ED-74B7-427D-BD3E-6D394467BBAB}" type="presParOf" srcId="{FAE9CB06-9153-8D41-BCFE-D5E357786F0E}" destId="{5FDB7CD5-13B4-9145-BEC7-8BAA5A561D62}" srcOrd="4" destOrd="0" presId="urn:microsoft.com/office/officeart/2005/8/layout/hierarchy2"/>
    <dgm:cxn modelId="{A4D29370-AF7D-46E8-A71E-DB13CD2CBFE2}" type="presParOf" srcId="{5FDB7CD5-13B4-9145-BEC7-8BAA5A561D62}" destId="{D63E5979-A37A-5648-A2B3-A3B6FB42E6E5}" srcOrd="0" destOrd="0" presId="urn:microsoft.com/office/officeart/2005/8/layout/hierarchy2"/>
    <dgm:cxn modelId="{79201D4A-EBD6-4635-9C6B-AB26A3DE39F1}" type="presParOf" srcId="{FAE9CB06-9153-8D41-BCFE-D5E357786F0E}" destId="{1B386611-67B7-6A42-AB3A-9CD88751A955}" srcOrd="5" destOrd="0" presId="urn:microsoft.com/office/officeart/2005/8/layout/hierarchy2"/>
    <dgm:cxn modelId="{9D61260C-8C88-4886-800A-A91706AFF156}" type="presParOf" srcId="{1B386611-67B7-6A42-AB3A-9CD88751A955}" destId="{A3DA3142-EA81-5441-ACE3-BD68618623E8}" srcOrd="0" destOrd="0" presId="urn:microsoft.com/office/officeart/2005/8/layout/hierarchy2"/>
    <dgm:cxn modelId="{85F2C6C0-2BF3-432D-AEEB-E14A00236882}" type="presParOf" srcId="{1B386611-67B7-6A42-AB3A-9CD88751A955}" destId="{47AAB474-EF68-1841-8264-34307AEA643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B89D7F-4AEE-0047-8B51-E6ED2B5C1C67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DFB2AF-3FAB-4041-B806-3E6B126D1747}">
      <dgm:prSet phldrT="[Text]"/>
      <dgm:spPr/>
      <dgm:t>
        <a:bodyPr/>
        <a:lstStyle/>
        <a:p>
          <a:r>
            <a:rPr lang="en-US" dirty="0" smtClean="0"/>
            <a:t>URL Change</a:t>
          </a:r>
          <a:endParaRPr lang="en-US" dirty="0"/>
        </a:p>
      </dgm:t>
    </dgm:pt>
    <dgm:pt modelId="{C54998E2-89C5-364B-AD25-F14D44177DB3}" type="parTrans" cxnId="{D969DE2C-8830-814C-8DB1-0EA598A45FD1}">
      <dgm:prSet/>
      <dgm:spPr/>
      <dgm:t>
        <a:bodyPr/>
        <a:lstStyle/>
        <a:p>
          <a:endParaRPr lang="en-US"/>
        </a:p>
      </dgm:t>
    </dgm:pt>
    <dgm:pt modelId="{2AD3A6A1-B339-0045-8629-832D731BF017}" type="sibTrans" cxnId="{D969DE2C-8830-814C-8DB1-0EA598A45FD1}">
      <dgm:prSet/>
      <dgm:spPr/>
      <dgm:t>
        <a:bodyPr/>
        <a:lstStyle/>
        <a:p>
          <a:endParaRPr lang="en-US"/>
        </a:p>
      </dgm:t>
    </dgm:pt>
    <dgm:pt modelId="{CA51CBC3-62A3-CE42-B4F5-B795940B9AA1}">
      <dgm:prSet phldrT="[Text]"/>
      <dgm:spPr/>
      <dgm:t>
        <a:bodyPr/>
        <a:lstStyle/>
        <a:p>
          <a:r>
            <a:rPr lang="en-US" dirty="0" smtClean="0"/>
            <a:t>Add Proxy Prefix</a:t>
          </a:r>
        </a:p>
      </dgm:t>
    </dgm:pt>
    <dgm:pt modelId="{F6EE39E0-F754-9A43-8730-BF85040B9D7D}" type="parTrans" cxnId="{99D157C0-2355-4B4D-8EAA-3E0C04484144}">
      <dgm:prSet/>
      <dgm:spPr/>
      <dgm:t>
        <a:bodyPr/>
        <a:lstStyle/>
        <a:p>
          <a:endParaRPr lang="en-US"/>
        </a:p>
      </dgm:t>
    </dgm:pt>
    <dgm:pt modelId="{E977919D-F601-4C47-96A0-015D2B324728}" type="sibTrans" cxnId="{99D157C0-2355-4B4D-8EAA-3E0C04484144}">
      <dgm:prSet/>
      <dgm:spPr/>
      <dgm:t>
        <a:bodyPr/>
        <a:lstStyle/>
        <a:p>
          <a:endParaRPr lang="en-US"/>
        </a:p>
      </dgm:t>
    </dgm:pt>
    <dgm:pt modelId="{52CA47DA-407A-3744-B000-B54B10573F3A}">
      <dgm:prSet phldrT="[Text]"/>
      <dgm:spPr/>
      <dgm:t>
        <a:bodyPr/>
        <a:lstStyle/>
        <a:p>
          <a:r>
            <a:rPr lang="en-US" dirty="0" smtClean="0"/>
            <a:t>Update Short Link in YOURLS</a:t>
          </a:r>
          <a:endParaRPr lang="en-US" dirty="0"/>
        </a:p>
      </dgm:t>
    </dgm:pt>
    <dgm:pt modelId="{ECA4DA49-2A92-574A-B68C-543D5DE0B479}" type="parTrans" cxnId="{8C23FDA1-B7B3-8244-8735-8A29A1151AE7}">
      <dgm:prSet/>
      <dgm:spPr/>
      <dgm:t>
        <a:bodyPr/>
        <a:lstStyle/>
        <a:p>
          <a:endParaRPr lang="en-US"/>
        </a:p>
      </dgm:t>
    </dgm:pt>
    <dgm:pt modelId="{0A210431-F26B-6F4D-AC85-CBC9ADB6A5E6}" type="sibTrans" cxnId="{8C23FDA1-B7B3-8244-8735-8A29A1151AE7}">
      <dgm:prSet/>
      <dgm:spPr/>
      <dgm:t>
        <a:bodyPr/>
        <a:lstStyle/>
        <a:p>
          <a:endParaRPr lang="en-US"/>
        </a:p>
      </dgm:t>
    </dgm:pt>
    <dgm:pt modelId="{6B74BAFA-FE03-7E4B-8E6E-091FE223D62A}">
      <dgm:prSet phldrT="[Text]"/>
      <dgm:spPr/>
      <dgm:t>
        <a:bodyPr/>
        <a:lstStyle/>
        <a:p>
          <a:r>
            <a:rPr lang="en-US" dirty="0" smtClean="0"/>
            <a:t>All instances of the short link will automatically redirect users to the new link.</a:t>
          </a:r>
          <a:endParaRPr lang="en-US" dirty="0"/>
        </a:p>
      </dgm:t>
    </dgm:pt>
    <dgm:pt modelId="{647CF5EA-7424-1444-A3B8-21BEDB95A937}" type="parTrans" cxnId="{D2A8DAC9-A927-B441-A1B4-1F35959E7FE3}">
      <dgm:prSet/>
      <dgm:spPr/>
      <dgm:t>
        <a:bodyPr/>
        <a:lstStyle/>
        <a:p>
          <a:endParaRPr lang="en-US"/>
        </a:p>
      </dgm:t>
    </dgm:pt>
    <dgm:pt modelId="{CF462D9D-522E-9749-A10D-28695465FAEE}" type="sibTrans" cxnId="{D2A8DAC9-A927-B441-A1B4-1F35959E7FE3}">
      <dgm:prSet/>
      <dgm:spPr/>
      <dgm:t>
        <a:bodyPr/>
        <a:lstStyle/>
        <a:p>
          <a:endParaRPr lang="en-US"/>
        </a:p>
      </dgm:t>
    </dgm:pt>
    <dgm:pt modelId="{7F47121E-742D-B749-B6D7-BD0BCF0CAF0D}" type="pres">
      <dgm:prSet presAssocID="{C1B89D7F-4AEE-0047-8B51-E6ED2B5C1C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E1E3A6-CC4C-BE45-9D64-9840D98D7F73}" type="pres">
      <dgm:prSet presAssocID="{31DFB2AF-3FAB-4041-B806-3E6B126D174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3CCD1-2116-DA4D-B494-804E9089C327}" type="pres">
      <dgm:prSet presAssocID="{2AD3A6A1-B339-0045-8629-832D731BF01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8CDF778E-EE36-934A-8EC1-A4164F383C3C}" type="pres">
      <dgm:prSet presAssocID="{2AD3A6A1-B339-0045-8629-832D731BF01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91E21B0-965B-C64D-97D4-DB9CFD44BC26}" type="pres">
      <dgm:prSet presAssocID="{CA51CBC3-62A3-CE42-B4F5-B795940B9AA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18B90-8202-3642-8A54-DB38D0D4F252}" type="pres">
      <dgm:prSet presAssocID="{E977919D-F601-4C47-96A0-015D2B324728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22A214D-B465-6745-8515-1BDB0C67B516}" type="pres">
      <dgm:prSet presAssocID="{E977919D-F601-4C47-96A0-015D2B324728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D141761F-E7B7-EC44-A9C1-EC22D7B80718}" type="pres">
      <dgm:prSet presAssocID="{52CA47DA-407A-3744-B000-B54B10573F3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72E17-180C-BE4D-803B-9EB4B89154C5}" type="pres">
      <dgm:prSet presAssocID="{0A210431-F26B-6F4D-AC85-CBC9ADB6A5E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19143AB-F7F4-A649-B5C4-C30A56369276}" type="pres">
      <dgm:prSet presAssocID="{0A210431-F26B-6F4D-AC85-CBC9ADB6A5E6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E48E371-B841-4649-9A93-A583E6C9132F}" type="pres">
      <dgm:prSet presAssocID="{6B74BAFA-FE03-7E4B-8E6E-091FE223D62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5BD737-52B4-44C5-B7F7-7A0BE6D0D7AF}" type="presOf" srcId="{E977919D-F601-4C47-96A0-015D2B324728}" destId="{90818B90-8202-3642-8A54-DB38D0D4F252}" srcOrd="0" destOrd="0" presId="urn:microsoft.com/office/officeart/2005/8/layout/process1"/>
    <dgm:cxn modelId="{D2A8DAC9-A927-B441-A1B4-1F35959E7FE3}" srcId="{C1B89D7F-4AEE-0047-8B51-E6ED2B5C1C67}" destId="{6B74BAFA-FE03-7E4B-8E6E-091FE223D62A}" srcOrd="3" destOrd="0" parTransId="{647CF5EA-7424-1444-A3B8-21BEDB95A937}" sibTransId="{CF462D9D-522E-9749-A10D-28695465FAEE}"/>
    <dgm:cxn modelId="{2631F4B0-CD0C-41B6-B352-D012F152FF3A}" type="presOf" srcId="{2AD3A6A1-B339-0045-8629-832D731BF017}" destId="{8CDF778E-EE36-934A-8EC1-A4164F383C3C}" srcOrd="1" destOrd="0" presId="urn:microsoft.com/office/officeart/2005/8/layout/process1"/>
    <dgm:cxn modelId="{9B5558E8-80A0-46FF-9FB4-673C3C4B8156}" type="presOf" srcId="{6B74BAFA-FE03-7E4B-8E6E-091FE223D62A}" destId="{9E48E371-B841-4649-9A93-A583E6C9132F}" srcOrd="0" destOrd="0" presId="urn:microsoft.com/office/officeart/2005/8/layout/process1"/>
    <dgm:cxn modelId="{7C8A685B-CEDA-47AB-919B-390A309DAAAA}" type="presOf" srcId="{31DFB2AF-3FAB-4041-B806-3E6B126D1747}" destId="{76E1E3A6-CC4C-BE45-9D64-9840D98D7F73}" srcOrd="0" destOrd="0" presId="urn:microsoft.com/office/officeart/2005/8/layout/process1"/>
    <dgm:cxn modelId="{C86C6D63-7492-4AAC-8146-1C85906EB7C3}" type="presOf" srcId="{0A210431-F26B-6F4D-AC85-CBC9ADB6A5E6}" destId="{819143AB-F7F4-A649-B5C4-C30A56369276}" srcOrd="1" destOrd="0" presId="urn:microsoft.com/office/officeart/2005/8/layout/process1"/>
    <dgm:cxn modelId="{8E438B63-E24D-4C77-9BFC-998F6DFA83E9}" type="presOf" srcId="{52CA47DA-407A-3744-B000-B54B10573F3A}" destId="{D141761F-E7B7-EC44-A9C1-EC22D7B80718}" srcOrd="0" destOrd="0" presId="urn:microsoft.com/office/officeart/2005/8/layout/process1"/>
    <dgm:cxn modelId="{972AB115-3173-4B14-A18E-1319B5B93372}" type="presOf" srcId="{C1B89D7F-4AEE-0047-8B51-E6ED2B5C1C67}" destId="{7F47121E-742D-B749-B6D7-BD0BCF0CAF0D}" srcOrd="0" destOrd="0" presId="urn:microsoft.com/office/officeart/2005/8/layout/process1"/>
    <dgm:cxn modelId="{16BE81FD-E578-4740-964E-2AD1FB662876}" type="presOf" srcId="{E977919D-F601-4C47-96A0-015D2B324728}" destId="{022A214D-B465-6745-8515-1BDB0C67B516}" srcOrd="1" destOrd="0" presId="urn:microsoft.com/office/officeart/2005/8/layout/process1"/>
    <dgm:cxn modelId="{2C615781-2C3F-44D3-A926-F2BAA08CF220}" type="presOf" srcId="{CA51CBC3-62A3-CE42-B4F5-B795940B9AA1}" destId="{491E21B0-965B-C64D-97D4-DB9CFD44BC26}" srcOrd="0" destOrd="0" presId="urn:microsoft.com/office/officeart/2005/8/layout/process1"/>
    <dgm:cxn modelId="{C3FC3210-107F-48F5-A173-16037919DF4D}" type="presOf" srcId="{2AD3A6A1-B339-0045-8629-832D731BF017}" destId="{AF73CCD1-2116-DA4D-B494-804E9089C327}" srcOrd="0" destOrd="0" presId="urn:microsoft.com/office/officeart/2005/8/layout/process1"/>
    <dgm:cxn modelId="{99D157C0-2355-4B4D-8EAA-3E0C04484144}" srcId="{C1B89D7F-4AEE-0047-8B51-E6ED2B5C1C67}" destId="{CA51CBC3-62A3-CE42-B4F5-B795940B9AA1}" srcOrd="1" destOrd="0" parTransId="{F6EE39E0-F754-9A43-8730-BF85040B9D7D}" sibTransId="{E977919D-F601-4C47-96A0-015D2B324728}"/>
    <dgm:cxn modelId="{9616276A-8AE4-4548-A309-4EB1FF5565E9}" type="presOf" srcId="{0A210431-F26B-6F4D-AC85-CBC9ADB6A5E6}" destId="{8AA72E17-180C-BE4D-803B-9EB4B89154C5}" srcOrd="0" destOrd="0" presId="urn:microsoft.com/office/officeart/2005/8/layout/process1"/>
    <dgm:cxn modelId="{D969DE2C-8830-814C-8DB1-0EA598A45FD1}" srcId="{C1B89D7F-4AEE-0047-8B51-E6ED2B5C1C67}" destId="{31DFB2AF-3FAB-4041-B806-3E6B126D1747}" srcOrd="0" destOrd="0" parTransId="{C54998E2-89C5-364B-AD25-F14D44177DB3}" sibTransId="{2AD3A6A1-B339-0045-8629-832D731BF017}"/>
    <dgm:cxn modelId="{8C23FDA1-B7B3-8244-8735-8A29A1151AE7}" srcId="{C1B89D7F-4AEE-0047-8B51-E6ED2B5C1C67}" destId="{52CA47DA-407A-3744-B000-B54B10573F3A}" srcOrd="2" destOrd="0" parTransId="{ECA4DA49-2A92-574A-B68C-543D5DE0B479}" sibTransId="{0A210431-F26B-6F4D-AC85-CBC9ADB6A5E6}"/>
    <dgm:cxn modelId="{996F9215-A68B-44D5-B186-6166DE316BE4}" type="presParOf" srcId="{7F47121E-742D-B749-B6D7-BD0BCF0CAF0D}" destId="{76E1E3A6-CC4C-BE45-9D64-9840D98D7F73}" srcOrd="0" destOrd="0" presId="urn:microsoft.com/office/officeart/2005/8/layout/process1"/>
    <dgm:cxn modelId="{B66A23A5-8F72-425F-AA6B-72BF05FEF178}" type="presParOf" srcId="{7F47121E-742D-B749-B6D7-BD0BCF0CAF0D}" destId="{AF73CCD1-2116-DA4D-B494-804E9089C327}" srcOrd="1" destOrd="0" presId="urn:microsoft.com/office/officeart/2005/8/layout/process1"/>
    <dgm:cxn modelId="{D050539C-E2C4-45AB-839A-0EC911D935C1}" type="presParOf" srcId="{AF73CCD1-2116-DA4D-B494-804E9089C327}" destId="{8CDF778E-EE36-934A-8EC1-A4164F383C3C}" srcOrd="0" destOrd="0" presId="urn:microsoft.com/office/officeart/2005/8/layout/process1"/>
    <dgm:cxn modelId="{0327FD36-F391-4124-A427-7E66573CADE1}" type="presParOf" srcId="{7F47121E-742D-B749-B6D7-BD0BCF0CAF0D}" destId="{491E21B0-965B-C64D-97D4-DB9CFD44BC26}" srcOrd="2" destOrd="0" presId="urn:microsoft.com/office/officeart/2005/8/layout/process1"/>
    <dgm:cxn modelId="{C127DBEA-6502-4C21-B2DA-D565068A341F}" type="presParOf" srcId="{7F47121E-742D-B749-B6D7-BD0BCF0CAF0D}" destId="{90818B90-8202-3642-8A54-DB38D0D4F252}" srcOrd="3" destOrd="0" presId="urn:microsoft.com/office/officeart/2005/8/layout/process1"/>
    <dgm:cxn modelId="{6459F94D-27E2-4B94-A11B-20B457065CB2}" type="presParOf" srcId="{90818B90-8202-3642-8A54-DB38D0D4F252}" destId="{022A214D-B465-6745-8515-1BDB0C67B516}" srcOrd="0" destOrd="0" presId="urn:microsoft.com/office/officeart/2005/8/layout/process1"/>
    <dgm:cxn modelId="{240BEE5D-B71A-4C58-A2AE-A753634AEA9E}" type="presParOf" srcId="{7F47121E-742D-B749-B6D7-BD0BCF0CAF0D}" destId="{D141761F-E7B7-EC44-A9C1-EC22D7B80718}" srcOrd="4" destOrd="0" presId="urn:microsoft.com/office/officeart/2005/8/layout/process1"/>
    <dgm:cxn modelId="{533BA8C0-5BF9-498C-A7DA-4AE5183A0044}" type="presParOf" srcId="{7F47121E-742D-B749-B6D7-BD0BCF0CAF0D}" destId="{8AA72E17-180C-BE4D-803B-9EB4B89154C5}" srcOrd="5" destOrd="0" presId="urn:microsoft.com/office/officeart/2005/8/layout/process1"/>
    <dgm:cxn modelId="{87E1AB69-C98D-4D1F-93CA-19AB79F7F9A0}" type="presParOf" srcId="{8AA72E17-180C-BE4D-803B-9EB4B89154C5}" destId="{819143AB-F7F4-A649-B5C4-C30A56369276}" srcOrd="0" destOrd="0" presId="urn:microsoft.com/office/officeart/2005/8/layout/process1"/>
    <dgm:cxn modelId="{C1CBC753-E447-465E-B434-2F4DE4F68BFA}" type="presParOf" srcId="{7F47121E-742D-B749-B6D7-BD0BCF0CAF0D}" destId="{9E48E371-B841-4649-9A93-A583E6C9132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671366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  <a:buFont typeface="Arial"/>
                <a:buNone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07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3914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7483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057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8373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9064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8709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8576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45427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52258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2892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7895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48153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9490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35916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93374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57480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83070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04044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13572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4221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1070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56344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93836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06278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75860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800"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ct val="25000"/>
                <a:buFont typeface="Calibri"/>
                <a:buNone/>
              </a:pPr>
              <a:t>41</a:t>
            </a:fld>
            <a:endParaRPr lang="en-US"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46614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  <a:buFont typeface="Arial"/>
                <a:buNone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95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3218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8356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9772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0933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7331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2565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295150-4FD7-4802-B0EB-D52217513A72}" type="datetime1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61895A-832A-4167-BE9B-7448CA062309}" type="datetime1">
              <a:rPr lang="en-US" smtClean="0"/>
              <a:pPr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571FF-D602-4BB6-9683-7A1E909D4296}" type="datetime1">
              <a:rPr lang="en-US" smtClean="0"/>
              <a:pPr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1" y="4767264"/>
            <a:ext cx="2895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5396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Open Sans"/>
              <a:buNone/>
              <a:defRPr sz="4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1371601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189" marR="0" lvl="1" indent="-9513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378" marR="0" lvl="2" indent="-9502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566" marR="0" lvl="3" indent="-9491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754" marR="0" lvl="4" indent="-9479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5943" marR="0" lvl="5" indent="-9468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2" marR="0" lvl="6" indent="-9456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-9445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-9433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1" y="4767264"/>
            <a:ext cx="2895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7782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1" y="205979"/>
            <a:ext cx="8229599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Open Sans"/>
              <a:buNone/>
              <a:defRPr sz="4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1" y="1200151"/>
            <a:ext cx="8229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92" marR="0" lvl="0" indent="-165107" algn="l" rtl="0">
              <a:spcBef>
                <a:spcPts val="560"/>
              </a:spcBef>
              <a:buClr>
                <a:schemeClr val="dk1"/>
              </a:buClr>
              <a:buSzPct val="100891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31" marR="0" lvl="1" indent="-14285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2972" marR="0" lvl="2" indent="-111080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160" marR="0" lvl="3" indent="-123785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348" marR="0" lvl="4" indent="-123773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537" marR="0" lvl="5" indent="-111046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11035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5" marR="0" lvl="7" indent="-111023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11011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1" y="4767264"/>
            <a:ext cx="2895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6501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Open Sans"/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722312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189" marR="0" lvl="1" indent="-9513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378" marR="0" lvl="2" indent="-9502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566" marR="0" lvl="3" indent="-9491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754" marR="0" lvl="4" indent="-9479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5943" marR="0" lvl="5" indent="-9468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2" marR="0" lvl="6" indent="-9456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-9445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-9433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1" y="4767264"/>
            <a:ext cx="2895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2215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1" y="205979"/>
            <a:ext cx="8229599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Open Sans"/>
              <a:buNone/>
              <a:defRPr sz="4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1" y="1200151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92" marR="0" lvl="0" indent="-165107" algn="l" rtl="0">
              <a:spcBef>
                <a:spcPts val="560"/>
              </a:spcBef>
              <a:buClr>
                <a:schemeClr val="dk1"/>
              </a:buClr>
              <a:buSzPct val="100891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31" marR="0" lvl="1" indent="-14285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2972" marR="0" lvl="2" indent="-111080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160" marR="0" lvl="3" indent="-123785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348" marR="0" lvl="4" indent="-123773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537" marR="0" lvl="5" indent="-12376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2375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5" marR="0" lvl="7" indent="-12374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23728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648201" y="1200151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92" marR="0" lvl="0" indent="-165107" algn="l" rtl="0">
              <a:spcBef>
                <a:spcPts val="560"/>
              </a:spcBef>
              <a:buClr>
                <a:schemeClr val="dk1"/>
              </a:buClr>
              <a:buSzPct val="100891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31" marR="0" lvl="1" indent="-14285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2972" marR="0" lvl="2" indent="-111080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160" marR="0" lvl="3" indent="-123785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348" marR="0" lvl="4" indent="-123773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537" marR="0" lvl="5" indent="-12376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2375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5" marR="0" lvl="7" indent="-12374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23728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124201" y="4767264"/>
            <a:ext cx="2895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2366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1" y="205979"/>
            <a:ext cx="8229599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Open Sans"/>
              <a:buNone/>
              <a:defRPr sz="4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189" marR="0" lvl="1" indent="-95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378" marR="0" lvl="2" indent="-9502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566" marR="0" lvl="3" indent="-9491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754" marR="0" lvl="4" indent="-9479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5943" marR="0" lvl="5" indent="-9468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2" marR="0" lvl="6" indent="-9456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-9445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-9433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57200" y="1631157"/>
            <a:ext cx="4040188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92" marR="0" lvl="0" indent="-190492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31" marR="0" lvl="1" indent="-168240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2972" marR="0" lvl="2" indent="-123797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160" marR="0" lvl="3" indent="-136501" algn="l" rtl="0">
              <a:spcBef>
                <a:spcPts val="320"/>
              </a:spcBef>
              <a:buClr>
                <a:schemeClr val="dk1"/>
              </a:buClr>
              <a:buSzPct val="101571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348" marR="0" lvl="4" indent="-136489" algn="l" rtl="0">
              <a:spcBef>
                <a:spcPts val="320"/>
              </a:spcBef>
              <a:buClr>
                <a:schemeClr val="dk1"/>
              </a:buClr>
              <a:buSzPct val="101571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537" marR="0" lvl="5" indent="-136478" algn="l" rtl="0">
              <a:spcBef>
                <a:spcPts val="320"/>
              </a:spcBef>
              <a:buClr>
                <a:schemeClr val="dk1"/>
              </a:buClr>
              <a:buSzPct val="101571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36466" algn="l" rtl="0">
              <a:spcBef>
                <a:spcPts val="320"/>
              </a:spcBef>
              <a:buClr>
                <a:schemeClr val="dk1"/>
              </a:buClr>
              <a:buSzPct val="101571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5" marR="0" lvl="7" indent="-136455" algn="l" rtl="0">
              <a:spcBef>
                <a:spcPts val="320"/>
              </a:spcBef>
              <a:buClr>
                <a:schemeClr val="dk1"/>
              </a:buClr>
              <a:buSzPct val="101571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36443" algn="l" rtl="0">
              <a:spcBef>
                <a:spcPts val="320"/>
              </a:spcBef>
              <a:buClr>
                <a:schemeClr val="dk1"/>
              </a:buClr>
              <a:buSzPct val="101571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4645027" y="1151334"/>
            <a:ext cx="4041774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189" marR="0" lvl="1" indent="-95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378" marR="0" lvl="2" indent="-9502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566" marR="0" lvl="3" indent="-9491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754" marR="0" lvl="4" indent="-9479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5943" marR="0" lvl="5" indent="-9468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2" marR="0" lvl="6" indent="-9456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-9445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-9433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4"/>
          </p:nvPr>
        </p:nvSpPr>
        <p:spPr>
          <a:xfrm>
            <a:off x="4645027" y="1631157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92" marR="0" lvl="0" indent="-190492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31" marR="0" lvl="1" indent="-168240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2972" marR="0" lvl="2" indent="-123797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160" marR="0" lvl="3" indent="-136501" algn="l" rtl="0">
              <a:spcBef>
                <a:spcPts val="320"/>
              </a:spcBef>
              <a:buClr>
                <a:schemeClr val="dk1"/>
              </a:buClr>
              <a:buSzPct val="101571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348" marR="0" lvl="4" indent="-136489" algn="l" rtl="0">
              <a:spcBef>
                <a:spcPts val="320"/>
              </a:spcBef>
              <a:buClr>
                <a:schemeClr val="dk1"/>
              </a:buClr>
              <a:buSzPct val="101571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537" marR="0" lvl="5" indent="-136478" algn="l" rtl="0">
              <a:spcBef>
                <a:spcPts val="320"/>
              </a:spcBef>
              <a:buClr>
                <a:schemeClr val="dk1"/>
              </a:buClr>
              <a:buSzPct val="101571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36466" algn="l" rtl="0">
              <a:spcBef>
                <a:spcPts val="320"/>
              </a:spcBef>
              <a:buClr>
                <a:schemeClr val="dk1"/>
              </a:buClr>
              <a:buSzPct val="101571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5" marR="0" lvl="7" indent="-136455" algn="l" rtl="0">
              <a:spcBef>
                <a:spcPts val="320"/>
              </a:spcBef>
              <a:buClr>
                <a:schemeClr val="dk1"/>
              </a:buClr>
              <a:buSzPct val="101571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36443" algn="l" rtl="0">
              <a:spcBef>
                <a:spcPts val="320"/>
              </a:spcBef>
              <a:buClr>
                <a:schemeClr val="dk1"/>
              </a:buClr>
              <a:buSzPct val="101571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1" y="4767264"/>
            <a:ext cx="2895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9635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1" y="205979"/>
            <a:ext cx="8229599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Open Sans"/>
              <a:buNone/>
              <a:defRPr sz="4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1" y="4767264"/>
            <a:ext cx="2895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071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 b="0" i="0" u="none" strike="noStrike" cap="none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9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2" y="204786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Open Sans"/>
              <a:buNone/>
              <a:defRPr sz="2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575049" y="204789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92" marR="0" lvl="0" indent="-139676" algn="l" rtl="0">
              <a:spcBef>
                <a:spcPts val="640"/>
              </a:spcBef>
              <a:buClr>
                <a:schemeClr val="dk1"/>
              </a:buClr>
              <a:buSzPct val="99232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31" marR="0" lvl="1" indent="-117472" algn="l" rtl="0">
              <a:spcBef>
                <a:spcPts val="560"/>
              </a:spcBef>
              <a:buClr>
                <a:schemeClr val="dk1"/>
              </a:buClr>
              <a:buSzPct val="100891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2972" marR="0" lvl="2" indent="-85697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160" marR="0" lvl="3" indent="-111069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348" marR="0" lvl="4" indent="-111057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537" marR="0" lvl="5" indent="-111046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11035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5" marR="0" lvl="7" indent="-111023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11011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57202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189" marR="0" lvl="1" indent="-9513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378" marR="0" lvl="2" indent="-9502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566" marR="0" lvl="3" indent="-9491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754" marR="0" lvl="4" indent="-9479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5943" marR="0" lvl="5" indent="-9468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2" marR="0" lvl="6" indent="-9456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-9445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-9433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1" y="4767264"/>
            <a:ext cx="2895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5497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792287" y="3600451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Open Sans"/>
              <a:buNone/>
              <a:defRPr sz="2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1792287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189" marR="0" lvl="1" indent="-9513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378" marR="0" lvl="2" indent="-9502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566" marR="0" lvl="3" indent="-9491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754" marR="0" lvl="4" indent="-9479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5943" marR="0" lvl="5" indent="-9468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2" marR="0" lvl="6" indent="-9456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-9445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-943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792287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189" marR="0" lvl="1" indent="-9513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378" marR="0" lvl="2" indent="-9502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566" marR="0" lvl="3" indent="-9491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754" marR="0" lvl="4" indent="-9479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5943" marR="0" lvl="5" indent="-9468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2" marR="0" lvl="6" indent="-9456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-9445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-9433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1" y="4767264"/>
            <a:ext cx="2895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1625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1" y="205979"/>
            <a:ext cx="8229599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Open Sans"/>
              <a:buNone/>
              <a:defRPr sz="4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2"/>
            <a:ext cx="3394472" cy="822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92" marR="0" lvl="0" indent="-165107" algn="l" rtl="0">
              <a:spcBef>
                <a:spcPts val="560"/>
              </a:spcBef>
              <a:buClr>
                <a:schemeClr val="dk1"/>
              </a:buClr>
              <a:buSzPct val="100891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31" marR="0" lvl="1" indent="-14285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2972" marR="0" lvl="2" indent="-111080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160" marR="0" lvl="3" indent="-123785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348" marR="0" lvl="4" indent="-123773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537" marR="0" lvl="5" indent="-111046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11035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5" marR="0" lvl="7" indent="-111023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11011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1" y="4767264"/>
            <a:ext cx="2895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1770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Open Sans"/>
              <a:buNone/>
              <a:defRPr sz="4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92" marR="0" lvl="0" indent="-165107" algn="l" rtl="0">
              <a:spcBef>
                <a:spcPts val="560"/>
              </a:spcBef>
              <a:buClr>
                <a:schemeClr val="dk1"/>
              </a:buClr>
              <a:buSzPct val="100891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31" marR="0" lvl="1" indent="-14285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2972" marR="0" lvl="2" indent="-111080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160" marR="0" lvl="3" indent="-123785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348" marR="0" lvl="4" indent="-123773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537" marR="0" lvl="5" indent="-111046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11035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5" marR="0" lvl="7" indent="-111023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11011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124201" y="4767264"/>
            <a:ext cx="2895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8136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1" y="4767264"/>
            <a:ext cx="2895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21931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Open Sans"/>
              <a:buNone/>
              <a:defRPr sz="4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1371601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189" marR="0" lvl="1" indent="-9513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378" marR="0" lvl="2" indent="-9502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566" marR="0" lvl="3" indent="-9491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754" marR="0" lvl="4" indent="-9479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5943" marR="0" lvl="5" indent="-9468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2" marR="0" lvl="6" indent="-9456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-9445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-9433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1" y="4767264"/>
            <a:ext cx="2895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88260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1" y="205979"/>
            <a:ext cx="8229599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Open Sans"/>
              <a:buNone/>
              <a:defRPr sz="4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1" y="1200151"/>
            <a:ext cx="8229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92" marR="0" lvl="0" indent="-165107" algn="l" rtl="0">
              <a:spcBef>
                <a:spcPts val="560"/>
              </a:spcBef>
              <a:buClr>
                <a:schemeClr val="dk1"/>
              </a:buClr>
              <a:buSzPct val="100891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31" marR="0" lvl="1" indent="-14285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2972" marR="0" lvl="2" indent="-111080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160" marR="0" lvl="3" indent="-123785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348" marR="0" lvl="4" indent="-123773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537" marR="0" lvl="5" indent="-111046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11035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5" marR="0" lvl="7" indent="-111023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11011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1" y="4767264"/>
            <a:ext cx="2895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87098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Open Sans"/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722312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189" marR="0" lvl="1" indent="-9513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378" marR="0" lvl="2" indent="-9502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566" marR="0" lvl="3" indent="-9491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754" marR="0" lvl="4" indent="-9479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5943" marR="0" lvl="5" indent="-9468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2" marR="0" lvl="6" indent="-9456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-9445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-9433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1" y="4767264"/>
            <a:ext cx="2895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54673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1" y="205979"/>
            <a:ext cx="8229599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Open Sans"/>
              <a:buNone/>
              <a:defRPr sz="4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1" y="1200151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92" marR="0" lvl="0" indent="-165107" algn="l" rtl="0">
              <a:spcBef>
                <a:spcPts val="560"/>
              </a:spcBef>
              <a:buClr>
                <a:schemeClr val="dk1"/>
              </a:buClr>
              <a:buSzPct val="100891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31" marR="0" lvl="1" indent="-14285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2972" marR="0" lvl="2" indent="-111080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160" marR="0" lvl="3" indent="-123785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348" marR="0" lvl="4" indent="-123773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537" marR="0" lvl="5" indent="-12376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2375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5" marR="0" lvl="7" indent="-12374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23728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648201" y="1200151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92" marR="0" lvl="0" indent="-165107" algn="l" rtl="0">
              <a:spcBef>
                <a:spcPts val="560"/>
              </a:spcBef>
              <a:buClr>
                <a:schemeClr val="dk1"/>
              </a:buClr>
              <a:buSzPct val="100891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31" marR="0" lvl="1" indent="-14285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2972" marR="0" lvl="2" indent="-111080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160" marR="0" lvl="3" indent="-123785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348" marR="0" lvl="4" indent="-123773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537" marR="0" lvl="5" indent="-12376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2375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5" marR="0" lvl="7" indent="-12374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23728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124201" y="4767264"/>
            <a:ext cx="2895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31685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1" y="205979"/>
            <a:ext cx="8229599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Open Sans"/>
              <a:buNone/>
              <a:defRPr sz="4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189" marR="0" lvl="1" indent="-95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378" marR="0" lvl="2" indent="-9502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566" marR="0" lvl="3" indent="-9491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754" marR="0" lvl="4" indent="-9479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5943" marR="0" lvl="5" indent="-9468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2" marR="0" lvl="6" indent="-9456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-9445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-9433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57200" y="1631157"/>
            <a:ext cx="4040188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92" marR="0" lvl="0" indent="-190492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31" marR="0" lvl="1" indent="-168240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2972" marR="0" lvl="2" indent="-123797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160" marR="0" lvl="3" indent="-136501" algn="l" rtl="0">
              <a:spcBef>
                <a:spcPts val="320"/>
              </a:spcBef>
              <a:buClr>
                <a:schemeClr val="dk1"/>
              </a:buClr>
              <a:buSzPct val="101571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348" marR="0" lvl="4" indent="-136489" algn="l" rtl="0">
              <a:spcBef>
                <a:spcPts val="320"/>
              </a:spcBef>
              <a:buClr>
                <a:schemeClr val="dk1"/>
              </a:buClr>
              <a:buSzPct val="101571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537" marR="0" lvl="5" indent="-136478" algn="l" rtl="0">
              <a:spcBef>
                <a:spcPts val="320"/>
              </a:spcBef>
              <a:buClr>
                <a:schemeClr val="dk1"/>
              </a:buClr>
              <a:buSzPct val="101571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36466" algn="l" rtl="0">
              <a:spcBef>
                <a:spcPts val="320"/>
              </a:spcBef>
              <a:buClr>
                <a:schemeClr val="dk1"/>
              </a:buClr>
              <a:buSzPct val="101571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5" marR="0" lvl="7" indent="-136455" algn="l" rtl="0">
              <a:spcBef>
                <a:spcPts val="320"/>
              </a:spcBef>
              <a:buClr>
                <a:schemeClr val="dk1"/>
              </a:buClr>
              <a:buSzPct val="101571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36443" algn="l" rtl="0">
              <a:spcBef>
                <a:spcPts val="320"/>
              </a:spcBef>
              <a:buClr>
                <a:schemeClr val="dk1"/>
              </a:buClr>
              <a:buSzPct val="101571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4645027" y="1151334"/>
            <a:ext cx="4041774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189" marR="0" lvl="1" indent="-95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378" marR="0" lvl="2" indent="-9502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566" marR="0" lvl="3" indent="-9491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754" marR="0" lvl="4" indent="-9479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5943" marR="0" lvl="5" indent="-9468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2" marR="0" lvl="6" indent="-9456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-9445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-9433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4"/>
          </p:nvPr>
        </p:nvSpPr>
        <p:spPr>
          <a:xfrm>
            <a:off x="4645027" y="1631157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92" marR="0" lvl="0" indent="-190492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31" marR="0" lvl="1" indent="-168240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2972" marR="0" lvl="2" indent="-123797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160" marR="0" lvl="3" indent="-136501" algn="l" rtl="0">
              <a:spcBef>
                <a:spcPts val="320"/>
              </a:spcBef>
              <a:buClr>
                <a:schemeClr val="dk1"/>
              </a:buClr>
              <a:buSzPct val="101571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348" marR="0" lvl="4" indent="-136489" algn="l" rtl="0">
              <a:spcBef>
                <a:spcPts val="320"/>
              </a:spcBef>
              <a:buClr>
                <a:schemeClr val="dk1"/>
              </a:buClr>
              <a:buSzPct val="101571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537" marR="0" lvl="5" indent="-136478" algn="l" rtl="0">
              <a:spcBef>
                <a:spcPts val="320"/>
              </a:spcBef>
              <a:buClr>
                <a:schemeClr val="dk1"/>
              </a:buClr>
              <a:buSzPct val="101571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36466" algn="l" rtl="0">
              <a:spcBef>
                <a:spcPts val="320"/>
              </a:spcBef>
              <a:buClr>
                <a:schemeClr val="dk1"/>
              </a:buClr>
              <a:buSzPct val="101571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5" marR="0" lvl="7" indent="-136455" algn="l" rtl="0">
              <a:spcBef>
                <a:spcPts val="320"/>
              </a:spcBef>
              <a:buClr>
                <a:schemeClr val="dk1"/>
              </a:buClr>
              <a:buSzPct val="101571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36443" algn="l" rtl="0">
              <a:spcBef>
                <a:spcPts val="320"/>
              </a:spcBef>
              <a:buClr>
                <a:schemeClr val="dk1"/>
              </a:buClr>
              <a:buSzPct val="101571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1" y="4767264"/>
            <a:ext cx="2895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93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42B6C6-10FF-4510-A888-F0B9C6A788B0}" type="datetime1">
              <a:rPr lang="en-US" smtClean="0"/>
              <a:pPr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1" y="205979"/>
            <a:ext cx="8229599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Open Sans"/>
              <a:buNone/>
              <a:defRPr sz="4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1" y="4767264"/>
            <a:ext cx="2895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8385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2" y="204786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Open Sans"/>
              <a:buNone/>
              <a:defRPr sz="2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575049" y="204789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92" marR="0" lvl="0" indent="-139676" algn="l" rtl="0">
              <a:spcBef>
                <a:spcPts val="640"/>
              </a:spcBef>
              <a:buClr>
                <a:schemeClr val="dk1"/>
              </a:buClr>
              <a:buSzPct val="99232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31" marR="0" lvl="1" indent="-117472" algn="l" rtl="0">
              <a:spcBef>
                <a:spcPts val="560"/>
              </a:spcBef>
              <a:buClr>
                <a:schemeClr val="dk1"/>
              </a:buClr>
              <a:buSzPct val="100891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2972" marR="0" lvl="2" indent="-85697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160" marR="0" lvl="3" indent="-111069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348" marR="0" lvl="4" indent="-111057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537" marR="0" lvl="5" indent="-111046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11035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5" marR="0" lvl="7" indent="-111023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11011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57202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189" marR="0" lvl="1" indent="-9513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378" marR="0" lvl="2" indent="-9502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566" marR="0" lvl="3" indent="-9491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754" marR="0" lvl="4" indent="-9479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5943" marR="0" lvl="5" indent="-9468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2" marR="0" lvl="6" indent="-9456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-9445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-9433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1" y="4767264"/>
            <a:ext cx="2895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5335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792287" y="3600451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Open Sans"/>
              <a:buNone/>
              <a:defRPr sz="2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1792287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189" marR="0" lvl="1" indent="-9513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378" marR="0" lvl="2" indent="-9502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566" marR="0" lvl="3" indent="-9491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754" marR="0" lvl="4" indent="-9479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5943" marR="0" lvl="5" indent="-9468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2" marR="0" lvl="6" indent="-9456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-9445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-943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792287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189" marR="0" lvl="1" indent="-9513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378" marR="0" lvl="2" indent="-9502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566" marR="0" lvl="3" indent="-9491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754" marR="0" lvl="4" indent="-9479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5943" marR="0" lvl="5" indent="-9468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2" marR="0" lvl="6" indent="-9456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-9445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-9433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1" y="4767264"/>
            <a:ext cx="2895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15204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1" y="205979"/>
            <a:ext cx="8229599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Open Sans"/>
              <a:buNone/>
              <a:defRPr sz="4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2"/>
            <a:ext cx="3394472" cy="822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92" marR="0" lvl="0" indent="-165107" algn="l" rtl="0">
              <a:spcBef>
                <a:spcPts val="560"/>
              </a:spcBef>
              <a:buClr>
                <a:schemeClr val="dk1"/>
              </a:buClr>
              <a:buSzPct val="100891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31" marR="0" lvl="1" indent="-14285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2972" marR="0" lvl="2" indent="-111080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160" marR="0" lvl="3" indent="-123785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348" marR="0" lvl="4" indent="-123773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537" marR="0" lvl="5" indent="-111046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11035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5" marR="0" lvl="7" indent="-111023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11011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1" y="4767264"/>
            <a:ext cx="2895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78340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Open Sans"/>
              <a:buNone/>
              <a:defRPr sz="4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92" marR="0" lvl="0" indent="-165107" algn="l" rtl="0">
              <a:spcBef>
                <a:spcPts val="560"/>
              </a:spcBef>
              <a:buClr>
                <a:schemeClr val="dk1"/>
              </a:buClr>
              <a:buSzPct val="100891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31" marR="0" lvl="1" indent="-14285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2972" marR="0" lvl="2" indent="-111080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160" marR="0" lvl="3" indent="-123785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348" marR="0" lvl="4" indent="-123773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537" marR="0" lvl="5" indent="-111046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11035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5" marR="0" lvl="7" indent="-111023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11011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124201" y="4767264"/>
            <a:ext cx="2895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92898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1" y="4767264"/>
            <a:ext cx="2895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18865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Open Sans"/>
              <a:buNone/>
              <a:defRPr sz="4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1371601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189" marR="0" lvl="1" indent="-9513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378" marR="0" lvl="2" indent="-9502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566" marR="0" lvl="3" indent="-9491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754" marR="0" lvl="4" indent="-9479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5943" marR="0" lvl="5" indent="-9468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2" marR="0" lvl="6" indent="-9456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-9445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-9433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1" y="4767264"/>
            <a:ext cx="2895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81931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1" y="205979"/>
            <a:ext cx="8229599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Open Sans"/>
              <a:buNone/>
              <a:defRPr sz="4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1" y="1200151"/>
            <a:ext cx="8229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92" marR="0" lvl="0" indent="-165107" algn="l" rtl="0">
              <a:spcBef>
                <a:spcPts val="560"/>
              </a:spcBef>
              <a:buClr>
                <a:schemeClr val="dk1"/>
              </a:buClr>
              <a:buSzPct val="100891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31" marR="0" lvl="1" indent="-14285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2972" marR="0" lvl="2" indent="-111080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160" marR="0" lvl="3" indent="-123785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348" marR="0" lvl="4" indent="-123773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537" marR="0" lvl="5" indent="-111046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11035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5" marR="0" lvl="7" indent="-111023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11011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1" y="4767264"/>
            <a:ext cx="2895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73767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Open Sans"/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722312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189" marR="0" lvl="1" indent="-9513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378" marR="0" lvl="2" indent="-9502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566" marR="0" lvl="3" indent="-9491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754" marR="0" lvl="4" indent="-9479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5943" marR="0" lvl="5" indent="-9468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2" marR="0" lvl="6" indent="-9456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-9445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-9433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1" y="4767264"/>
            <a:ext cx="2895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90100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1" y="205979"/>
            <a:ext cx="8229599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Open Sans"/>
              <a:buNone/>
              <a:defRPr sz="4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1" y="1200151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92" marR="0" lvl="0" indent="-165107" algn="l" rtl="0">
              <a:spcBef>
                <a:spcPts val="560"/>
              </a:spcBef>
              <a:buClr>
                <a:schemeClr val="dk1"/>
              </a:buClr>
              <a:buSzPct val="100891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31" marR="0" lvl="1" indent="-14285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2972" marR="0" lvl="2" indent="-111080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160" marR="0" lvl="3" indent="-123785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348" marR="0" lvl="4" indent="-123773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537" marR="0" lvl="5" indent="-12376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2375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5" marR="0" lvl="7" indent="-12374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23728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648201" y="1200151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92" marR="0" lvl="0" indent="-165107" algn="l" rtl="0">
              <a:spcBef>
                <a:spcPts val="560"/>
              </a:spcBef>
              <a:buClr>
                <a:schemeClr val="dk1"/>
              </a:buClr>
              <a:buSzPct val="100891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31" marR="0" lvl="1" indent="-14285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2972" marR="0" lvl="2" indent="-111080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160" marR="0" lvl="3" indent="-123785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348" marR="0" lvl="4" indent="-123773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537" marR="0" lvl="5" indent="-12376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2375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5" marR="0" lvl="7" indent="-12374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23728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124201" y="4767264"/>
            <a:ext cx="2895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261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847B31-A4E1-4FCE-8661-5EC33A675437}" type="datetime1">
              <a:rPr lang="en-US" smtClean="0"/>
              <a:pPr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1" y="205979"/>
            <a:ext cx="8229599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Open Sans"/>
              <a:buNone/>
              <a:defRPr sz="4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189" marR="0" lvl="1" indent="-95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378" marR="0" lvl="2" indent="-9502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566" marR="0" lvl="3" indent="-9491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754" marR="0" lvl="4" indent="-9479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5943" marR="0" lvl="5" indent="-9468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2" marR="0" lvl="6" indent="-9456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-9445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-9433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57200" y="1631157"/>
            <a:ext cx="4040188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92" marR="0" lvl="0" indent="-190492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31" marR="0" lvl="1" indent="-168240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2972" marR="0" lvl="2" indent="-123797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160" marR="0" lvl="3" indent="-136501" algn="l" rtl="0">
              <a:spcBef>
                <a:spcPts val="320"/>
              </a:spcBef>
              <a:buClr>
                <a:schemeClr val="dk1"/>
              </a:buClr>
              <a:buSzPct val="101571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348" marR="0" lvl="4" indent="-136489" algn="l" rtl="0">
              <a:spcBef>
                <a:spcPts val="320"/>
              </a:spcBef>
              <a:buClr>
                <a:schemeClr val="dk1"/>
              </a:buClr>
              <a:buSzPct val="101571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537" marR="0" lvl="5" indent="-136478" algn="l" rtl="0">
              <a:spcBef>
                <a:spcPts val="320"/>
              </a:spcBef>
              <a:buClr>
                <a:schemeClr val="dk1"/>
              </a:buClr>
              <a:buSzPct val="101571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36466" algn="l" rtl="0">
              <a:spcBef>
                <a:spcPts val="320"/>
              </a:spcBef>
              <a:buClr>
                <a:schemeClr val="dk1"/>
              </a:buClr>
              <a:buSzPct val="101571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5" marR="0" lvl="7" indent="-136455" algn="l" rtl="0">
              <a:spcBef>
                <a:spcPts val="320"/>
              </a:spcBef>
              <a:buClr>
                <a:schemeClr val="dk1"/>
              </a:buClr>
              <a:buSzPct val="101571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36443" algn="l" rtl="0">
              <a:spcBef>
                <a:spcPts val="320"/>
              </a:spcBef>
              <a:buClr>
                <a:schemeClr val="dk1"/>
              </a:buClr>
              <a:buSzPct val="101571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4645027" y="1151334"/>
            <a:ext cx="4041774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189" marR="0" lvl="1" indent="-95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378" marR="0" lvl="2" indent="-9502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566" marR="0" lvl="3" indent="-9491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754" marR="0" lvl="4" indent="-9479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5943" marR="0" lvl="5" indent="-9468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2" marR="0" lvl="6" indent="-9456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-9445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-9433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4"/>
          </p:nvPr>
        </p:nvSpPr>
        <p:spPr>
          <a:xfrm>
            <a:off x="4645027" y="1631157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92" marR="0" lvl="0" indent="-190492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31" marR="0" lvl="1" indent="-168240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2972" marR="0" lvl="2" indent="-123797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160" marR="0" lvl="3" indent="-136501" algn="l" rtl="0">
              <a:spcBef>
                <a:spcPts val="320"/>
              </a:spcBef>
              <a:buClr>
                <a:schemeClr val="dk1"/>
              </a:buClr>
              <a:buSzPct val="101571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348" marR="0" lvl="4" indent="-136489" algn="l" rtl="0">
              <a:spcBef>
                <a:spcPts val="320"/>
              </a:spcBef>
              <a:buClr>
                <a:schemeClr val="dk1"/>
              </a:buClr>
              <a:buSzPct val="101571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537" marR="0" lvl="5" indent="-136478" algn="l" rtl="0">
              <a:spcBef>
                <a:spcPts val="320"/>
              </a:spcBef>
              <a:buClr>
                <a:schemeClr val="dk1"/>
              </a:buClr>
              <a:buSzPct val="101571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36466" algn="l" rtl="0">
              <a:spcBef>
                <a:spcPts val="320"/>
              </a:spcBef>
              <a:buClr>
                <a:schemeClr val="dk1"/>
              </a:buClr>
              <a:buSzPct val="101571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5" marR="0" lvl="7" indent="-136455" algn="l" rtl="0">
              <a:spcBef>
                <a:spcPts val="320"/>
              </a:spcBef>
              <a:buClr>
                <a:schemeClr val="dk1"/>
              </a:buClr>
              <a:buSzPct val="101571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36443" algn="l" rtl="0">
              <a:spcBef>
                <a:spcPts val="320"/>
              </a:spcBef>
              <a:buClr>
                <a:schemeClr val="dk1"/>
              </a:buClr>
              <a:buSzPct val="101571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1" y="4767264"/>
            <a:ext cx="2895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82913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1" y="205979"/>
            <a:ext cx="8229599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Open Sans"/>
              <a:buNone/>
              <a:defRPr sz="4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1" y="4767264"/>
            <a:ext cx="2895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24104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2" y="204786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Open Sans"/>
              <a:buNone/>
              <a:defRPr sz="2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575049" y="204789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92" marR="0" lvl="0" indent="-139676" algn="l" rtl="0">
              <a:spcBef>
                <a:spcPts val="640"/>
              </a:spcBef>
              <a:buClr>
                <a:schemeClr val="dk1"/>
              </a:buClr>
              <a:buSzPct val="99232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31" marR="0" lvl="1" indent="-117472" algn="l" rtl="0">
              <a:spcBef>
                <a:spcPts val="560"/>
              </a:spcBef>
              <a:buClr>
                <a:schemeClr val="dk1"/>
              </a:buClr>
              <a:buSzPct val="100891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2972" marR="0" lvl="2" indent="-85697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160" marR="0" lvl="3" indent="-111069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348" marR="0" lvl="4" indent="-111057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537" marR="0" lvl="5" indent="-111046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11035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5" marR="0" lvl="7" indent="-111023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11011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57202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189" marR="0" lvl="1" indent="-9513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378" marR="0" lvl="2" indent="-9502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566" marR="0" lvl="3" indent="-9491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754" marR="0" lvl="4" indent="-9479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5943" marR="0" lvl="5" indent="-9468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2" marR="0" lvl="6" indent="-9456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-9445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-9433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1" y="4767264"/>
            <a:ext cx="2895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32572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792287" y="3600451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Open Sans"/>
              <a:buNone/>
              <a:defRPr sz="2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1792287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189" marR="0" lvl="1" indent="-9513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378" marR="0" lvl="2" indent="-9502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566" marR="0" lvl="3" indent="-9491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754" marR="0" lvl="4" indent="-9479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5943" marR="0" lvl="5" indent="-9468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2" marR="0" lvl="6" indent="-9456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-9445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-943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792287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189" marR="0" lvl="1" indent="-9513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378" marR="0" lvl="2" indent="-9502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566" marR="0" lvl="3" indent="-9491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754" marR="0" lvl="4" indent="-9479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5943" marR="0" lvl="5" indent="-9468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2" marR="0" lvl="6" indent="-9456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-9445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-9433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1" y="4767264"/>
            <a:ext cx="2895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21305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1" y="205979"/>
            <a:ext cx="8229599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Open Sans"/>
              <a:buNone/>
              <a:defRPr sz="4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2"/>
            <a:ext cx="3394472" cy="822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92" marR="0" lvl="0" indent="-165107" algn="l" rtl="0">
              <a:spcBef>
                <a:spcPts val="560"/>
              </a:spcBef>
              <a:buClr>
                <a:schemeClr val="dk1"/>
              </a:buClr>
              <a:buSzPct val="100891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31" marR="0" lvl="1" indent="-14285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2972" marR="0" lvl="2" indent="-111080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160" marR="0" lvl="3" indent="-123785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348" marR="0" lvl="4" indent="-123773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537" marR="0" lvl="5" indent="-111046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11035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5" marR="0" lvl="7" indent="-111023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11011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1" y="4767264"/>
            <a:ext cx="2895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04240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Open Sans"/>
              <a:buNone/>
              <a:defRPr sz="4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92" marR="0" lvl="0" indent="-165107" algn="l" rtl="0">
              <a:spcBef>
                <a:spcPts val="560"/>
              </a:spcBef>
              <a:buClr>
                <a:schemeClr val="dk1"/>
              </a:buClr>
              <a:buSzPct val="100891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31" marR="0" lvl="1" indent="-14285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2972" marR="0" lvl="2" indent="-111080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160" marR="0" lvl="3" indent="-123785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348" marR="0" lvl="4" indent="-123773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537" marR="0" lvl="5" indent="-111046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11035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5" marR="0" lvl="7" indent="-111023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11011" algn="l" rtl="0">
              <a:spcBef>
                <a:spcPts val="400"/>
              </a:spcBef>
              <a:buClr>
                <a:schemeClr val="dk1"/>
              </a:buClr>
              <a:buSzPct val="9877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124201" y="4767264"/>
            <a:ext cx="2895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253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AD832D-B7F8-4A85-B115-3F84BE9AC26D}" type="datetime1">
              <a:rPr lang="en-US" smtClean="0"/>
              <a:pPr/>
              <a:t>5/30/2017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B34F3-05F7-41C1-B84E-68CE2E00C83C}" type="datetime1">
              <a:rPr lang="en-US" smtClean="0"/>
              <a:pPr/>
              <a:t>5/30/2017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D47F82-2B2E-4837-B3AB-C94C672FBECB}" type="datetime1">
              <a:rPr lang="en-US" smtClean="0"/>
              <a:pPr/>
              <a:t>5/30/2017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E57738-F4B0-48EA-9B71-E0F723F8BF6C}" type="datetime1">
              <a:rPr lang="en-US" smtClean="0"/>
              <a:pPr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00D5EF-7D26-425F-8C45-B9312ACE18BC}" type="datetime1">
              <a:rPr lang="en-US" smtClean="0"/>
              <a:pPr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1909345-DEE0-4B07-8E32-441AC9DA095E}" type="datetime1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1" y="205979"/>
            <a:ext cx="8229599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Open Sans"/>
              <a:buNone/>
              <a:defRPr sz="5333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1" y="1200151"/>
            <a:ext cx="8229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220143" algn="l" rtl="0">
              <a:spcBef>
                <a:spcPts val="747"/>
              </a:spcBef>
              <a:buClr>
                <a:schemeClr val="dk1"/>
              </a:buClr>
              <a:buSzPct val="100891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90575" marR="0" lvl="1" indent="-190475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523962" marR="0" lvl="2" indent="-14810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133547" marR="0" lvl="3" indent="-165047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743131" marR="0" lvl="4" indent="-165031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3352716" marR="0" lvl="5" indent="-148061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301" marR="0" lvl="6" indent="-14804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886" marR="0" lvl="7" indent="-148031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470" marR="0" lvl="8" indent="-148015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1" y="4767264"/>
            <a:ext cx="2895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528980" y="4242498"/>
            <a:ext cx="3157820" cy="52367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/>
          <p:nvPr/>
        </p:nvSpPr>
        <p:spPr>
          <a:xfrm>
            <a:off x="5443032" y="4743378"/>
            <a:ext cx="3336128" cy="330908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r">
              <a:buSzPct val="25000"/>
            </a:pPr>
            <a:r>
              <a:rPr lang="en-US" sz="1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#OLCwELD | @OLCToday</a:t>
            </a:r>
          </a:p>
        </p:txBody>
      </p:sp>
    </p:spTree>
    <p:extLst>
      <p:ext uri="{BB962C8B-B14F-4D97-AF65-F5344CB8AC3E}">
        <p14:creationId xmlns:p14="http://schemas.microsoft.com/office/powerpoint/2010/main" val="5523400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1" y="205979"/>
            <a:ext cx="8229599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Open Sans"/>
              <a:buNone/>
              <a:defRPr sz="5333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1" y="1200151"/>
            <a:ext cx="8229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220143" algn="l" rtl="0">
              <a:spcBef>
                <a:spcPts val="747"/>
              </a:spcBef>
              <a:buClr>
                <a:schemeClr val="dk1"/>
              </a:buClr>
              <a:buSzPct val="100891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90575" marR="0" lvl="1" indent="-190475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523962" marR="0" lvl="2" indent="-14810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133547" marR="0" lvl="3" indent="-165047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743131" marR="0" lvl="4" indent="-165031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3352716" marR="0" lvl="5" indent="-148061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301" marR="0" lvl="6" indent="-14804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886" marR="0" lvl="7" indent="-148031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470" marR="0" lvl="8" indent="-148015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1" y="4767264"/>
            <a:ext cx="2895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528980" y="4242498"/>
            <a:ext cx="3157820" cy="52367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/>
          <p:nvPr/>
        </p:nvSpPr>
        <p:spPr>
          <a:xfrm>
            <a:off x="5443032" y="4743378"/>
            <a:ext cx="3336128" cy="330908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r">
              <a:buSzPct val="25000"/>
            </a:pPr>
            <a:r>
              <a:rPr lang="en-US" sz="1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#OLCwELD | @OLCToday</a:t>
            </a:r>
          </a:p>
        </p:txBody>
      </p:sp>
    </p:spTree>
    <p:extLst>
      <p:ext uri="{BB962C8B-B14F-4D97-AF65-F5344CB8AC3E}">
        <p14:creationId xmlns:p14="http://schemas.microsoft.com/office/powerpoint/2010/main" val="23013746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1" y="205979"/>
            <a:ext cx="8229599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Open Sans"/>
              <a:buNone/>
              <a:defRPr sz="5333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1" y="1200151"/>
            <a:ext cx="8229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220143" algn="l" rtl="0">
              <a:spcBef>
                <a:spcPts val="747"/>
              </a:spcBef>
              <a:buClr>
                <a:schemeClr val="dk1"/>
              </a:buClr>
              <a:buSzPct val="100891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90575" marR="0" lvl="1" indent="-190475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523962" marR="0" lvl="2" indent="-14810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133547" marR="0" lvl="3" indent="-165047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743131" marR="0" lvl="4" indent="-165031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3352716" marR="0" lvl="5" indent="-148061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301" marR="0" lvl="6" indent="-14804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886" marR="0" lvl="7" indent="-148031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470" marR="0" lvl="8" indent="-148015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1" y="4767264"/>
            <a:ext cx="2895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528980" y="4242498"/>
            <a:ext cx="3157820" cy="52367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/>
          <p:nvPr/>
        </p:nvSpPr>
        <p:spPr>
          <a:xfrm>
            <a:off x="5443032" y="4743378"/>
            <a:ext cx="3336128" cy="330908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r">
              <a:buSzPct val="25000"/>
            </a:pPr>
            <a:r>
              <a:rPr lang="en-US" sz="1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#OLCwELD | @OLCToday</a:t>
            </a:r>
          </a:p>
        </p:txBody>
      </p:sp>
    </p:spTree>
    <p:extLst>
      <p:ext uri="{BB962C8B-B14F-4D97-AF65-F5344CB8AC3E}">
        <p14:creationId xmlns:p14="http://schemas.microsoft.com/office/powerpoint/2010/main" val="22172072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search.ebscohost.com/login.aspx?authtype=ip,uid&amp;profile=ehost&amp;defaultdb=a9h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://citytech.ezproxy.cuny.edu:2048/login?url=http://search.ebscohost.com/login.aspx?authtype=ip,uid&amp;profile=ehost&amp;defaultdb=a9h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search.ebscohost.com/login.aspx?authtype=ip,uid&amp;profile=ehost&amp;defaultdb=a9h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hyperlink" Target="http://cityte.ch/asc" TargetMode="External"/><Relationship Id="rId4" Type="http://schemas.openxmlformats.org/officeDocument/2006/relationships/diagramLayout" Target="../diagrams/layout2.xml"/><Relationship Id="rId9" Type="http://schemas.openxmlformats.org/officeDocument/2006/relationships/hyperlink" Target="http://citytech.ezproxy.cuny.edu:2048/login?url=http://search.ebscohost.com/login.aspx?authtype=ip,uid&amp;profile=ehost&amp;defaultdb=a9h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cityte.ch/acsprint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eld.party/admin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jtidal@citytech.cuny.edu" TargetMode="External"/><Relationship Id="rId2" Type="http://schemas.openxmlformats.org/officeDocument/2006/relationships/hyperlink" Target="mailto:kabrams@citytech.cuny.edu" TargetMode="Externa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OLCwELD-program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en-US"/>
              <a:t>Welcome!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274140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sz="1800"/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/>
              <a:t>Thank You for Joining Us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3600"/>
              <a:t>&amp;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3600"/>
              <a:t>We’re Glad You are Here!</a:t>
            </a:r>
          </a:p>
          <a:p>
            <a:pPr algn="ctr">
              <a:spcBef>
                <a:spcPts val="0"/>
              </a:spcBef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690148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03432"/>
              </p:ext>
            </p:extLst>
          </p:nvPr>
        </p:nvGraphicFramePr>
        <p:xfrm>
          <a:off x="502920" y="361950"/>
          <a:ext cx="8183880" cy="3375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n" sz="33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Traditional Model of Link Maintenance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990600" y="2736688"/>
            <a:ext cx="1586400" cy="4848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900" b="0" i="0" u="sng" strike="noStrike" cap="none" dirty="0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8"/>
              </a:rPr>
              <a:t>http://search.ebscohost.com/login.aspx?authtype=ip,uid&amp;profile=ehost&amp;defaultdb=a9h</a:t>
            </a:r>
            <a:r>
              <a:rPr lang="en" sz="9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3807660" y="2717849"/>
            <a:ext cx="1574400" cy="7617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900" b="0" i="0" u="sng" strike="noStrike" cap="none" dirty="0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9"/>
              </a:rPr>
              <a:t>http://citytech.ezproxy.cuny.edu:2048/login?url=http://search.ebscohost.com/login.aspx?authtype=ip,uid&amp;profile=ehost&amp;defaultdb=a9h</a:t>
            </a:r>
            <a:r>
              <a:rPr lang="en" sz="9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678563"/>
              </p:ext>
            </p:extLst>
          </p:nvPr>
        </p:nvGraphicFramePr>
        <p:xfrm>
          <a:off x="762000" y="1276350"/>
          <a:ext cx="7705975" cy="3158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28700" y="705175"/>
            <a:ext cx="7200900" cy="11145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n" sz="33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YOURLS Model of Link Maintenance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685800" y="3759906"/>
            <a:ext cx="1586285" cy="48474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900" b="0" i="0" u="sng" strike="noStrike" cap="none" dirty="0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8"/>
              </a:rPr>
              <a:t>http://search.ebscohost.com/login.aspx?authtype=ip,uid&amp;profile=ehost&amp;defaultdb=a9h</a:t>
            </a:r>
            <a:r>
              <a:rPr lang="en" sz="9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2835753" y="3709978"/>
            <a:ext cx="1574357" cy="76174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900" b="0" i="0" u="sng" strike="noStrike" cap="none" dirty="0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9"/>
              </a:rPr>
              <a:t>http://citytech.ezproxy.cuny.edu:2048/login?url=http://search.ebscohost.com/login.aspx?authtype=ip,uid&amp;profile=ehost&amp;defaultdb=a9h</a:t>
            </a:r>
            <a:r>
              <a:rPr lang="en" sz="9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4913906" y="3724527"/>
            <a:ext cx="1359672" cy="20774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900" b="0" i="0" u="sng" strike="noStrike" cap="none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10"/>
              </a:rPr>
              <a:t>http://cityte.ch/asc</a:t>
            </a:r>
            <a:r>
              <a:rPr lang="en"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Cross Platform Compatibility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/>
              <a:t>Short links work across all the platforms that the library utilizes because it is linked through a third party server</a:t>
            </a:r>
            <a:r>
              <a:rPr lang="en" sz="2400" dirty="0" smtClean="0"/>
              <a:t>.</a:t>
            </a:r>
          </a:p>
          <a:p>
            <a:pPr lvl="0">
              <a:spcBef>
                <a:spcPts val="0"/>
              </a:spcBef>
              <a:buNone/>
            </a:pPr>
            <a:endParaRPr lang="en" sz="2400" dirty="0"/>
          </a:p>
          <a:p>
            <a:pPr lvl="0">
              <a:spcBef>
                <a:spcPts val="0"/>
              </a:spcBef>
              <a:buNone/>
            </a:pPr>
            <a:r>
              <a:rPr lang="en" sz="2400" dirty="0" smtClean="0"/>
              <a:t>There is </a:t>
            </a:r>
            <a:r>
              <a:rPr lang="en" sz="2400" dirty="0"/>
              <a:t>no need to update links on the various platforms, because they are all automatically redirected through YOURLS.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Usabililty and Accessibility</a:t>
            </a:r>
            <a:endParaRPr lang="en" dirty="0"/>
          </a:p>
        </p:txBody>
      </p:sp>
      <p:sp>
        <p:nvSpPr>
          <p:cNvPr id="141" name="Shape 14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 dirty="0"/>
              <a:t>Short links are more memorable because they consist of fewer characters than the longer proxied links</a:t>
            </a:r>
            <a:r>
              <a:rPr lang="en" sz="2000" dirty="0" smtClean="0"/>
              <a:t>. </a:t>
            </a:r>
          </a:p>
          <a:p>
            <a:pPr lvl="0">
              <a:spcBef>
                <a:spcPts val="0"/>
              </a:spcBef>
              <a:buNone/>
            </a:pPr>
            <a:endParaRPr lang="en" sz="2000" dirty="0"/>
          </a:p>
          <a:p>
            <a:pPr lvl="0">
              <a:spcBef>
                <a:spcPts val="0"/>
              </a:spcBef>
              <a:buNone/>
            </a:pPr>
            <a:r>
              <a:rPr lang="en" sz="2000" dirty="0"/>
              <a:t>They are easier to enter on a mobile keyboard because they have fewer characters.  This utility is especially useful if the characters are all lowercase</a:t>
            </a:r>
            <a:r>
              <a:rPr lang="en" sz="2000" dirty="0" smtClean="0"/>
              <a:t>.</a:t>
            </a:r>
          </a:p>
          <a:p>
            <a:pPr lvl="0">
              <a:spcBef>
                <a:spcPts val="0"/>
              </a:spcBef>
              <a:buNone/>
            </a:pPr>
            <a:endParaRPr lang="en" sz="2000" dirty="0"/>
          </a:p>
          <a:p>
            <a:pPr lvl="0">
              <a:spcBef>
                <a:spcPts val="0"/>
              </a:spcBef>
              <a:buNone/>
            </a:pPr>
            <a:r>
              <a:rPr lang="en" sz="2000" dirty="0"/>
              <a:t>More memorable and easier to type short links make the resource more accessible for the end user.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Marketability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 smtClean="0"/>
          </a:p>
          <a:p>
            <a:pPr lvl="0">
              <a:spcBef>
                <a:spcPts val="0"/>
              </a:spcBef>
              <a:buNone/>
            </a:pPr>
            <a:r>
              <a:rPr lang="en" dirty="0" smtClean="0"/>
              <a:t>Social </a:t>
            </a:r>
            <a:r>
              <a:rPr lang="en" dirty="0"/>
              <a:t>Media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Blog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Digital Flyers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Print Flyers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Classroom handouts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 l="56845" t="11197" r="16023" b="11522"/>
          <a:stretch/>
        </p:blipFill>
        <p:spPr>
          <a:xfrm>
            <a:off x="772425" y="848825"/>
            <a:ext cx="3871249" cy="344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4">
            <a:alphaModFix/>
          </a:blip>
          <a:srcRect l="56797" t="28181" r="21375"/>
          <a:stretch/>
        </p:blipFill>
        <p:spPr>
          <a:xfrm>
            <a:off x="5203102" y="915849"/>
            <a:ext cx="3220971" cy="331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 l="55355" t="7086" b="33464"/>
          <a:stretch/>
        </p:blipFill>
        <p:spPr>
          <a:xfrm>
            <a:off x="930025" y="826950"/>
            <a:ext cx="7102225" cy="295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 descr="questionpoin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2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 descr="Chat.jpg"/>
          <p:cNvPicPr preferRelativeResize="0"/>
          <p:nvPr/>
        </p:nvPicPr>
        <p:blipFill rotWithShape="1">
          <a:blip r:embed="rId3">
            <a:alphaModFix/>
          </a:blip>
          <a:srcRect t="49647"/>
          <a:stretch/>
        </p:blipFill>
        <p:spPr>
          <a:xfrm>
            <a:off x="2448450" y="1276787"/>
            <a:ext cx="3974499" cy="258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 descr="hmgt3502spring2017_Page_1.jpg"/>
          <p:cNvPicPr preferRelativeResize="0"/>
          <p:nvPr/>
        </p:nvPicPr>
        <p:blipFill rotWithShape="1">
          <a:blip r:embed="rId3">
            <a:alphaModFix/>
          </a:blip>
          <a:srcRect b="12963"/>
          <a:stretch/>
        </p:blipFill>
        <p:spPr>
          <a:xfrm>
            <a:off x="2590800" y="133350"/>
            <a:ext cx="3974521" cy="447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What’s Mine is YOURLS</a:t>
            </a:r>
            <a:endParaRPr lang="en" dirty="0"/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Kimberly R. Abrams and Junior Tidal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New York City College of Technology, CUNY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through YOURLS</a:t>
            </a:r>
            <a:endParaRPr lang="en-US" dirty="0"/>
          </a:p>
        </p:txBody>
      </p:sp>
      <p:sp>
        <p:nvSpPr>
          <p:cNvPr id="4" name="Shape 192"/>
          <p:cNvSpPr txBox="1">
            <a:spLocks/>
          </p:cNvSpPr>
          <p:nvPr/>
        </p:nvSpPr>
        <p:spPr>
          <a:xfrm>
            <a:off x="457200" y="438150"/>
            <a:ext cx="8229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0"/>
              </a:spcBef>
              <a:buFont typeface="Wingdings 2"/>
              <a:buNone/>
            </a:pPr>
            <a:r>
              <a:rPr lang="en-US" sz="2400" dirty="0" smtClean="0"/>
              <a:t>YOURLS keeps track of how many clicks are made for each short URL.</a:t>
            </a:r>
          </a:p>
          <a:p>
            <a:pPr>
              <a:spcBef>
                <a:spcPts val="0"/>
              </a:spcBef>
              <a:buFont typeface="Wingdings 2"/>
              <a:buNone/>
            </a:pPr>
            <a:endParaRPr lang="en-US" sz="2400" dirty="0"/>
          </a:p>
          <a:p>
            <a:pPr>
              <a:spcBef>
                <a:spcPts val="0"/>
              </a:spcBef>
              <a:buFont typeface="Wingdings 2"/>
              <a:buNone/>
            </a:pPr>
            <a:r>
              <a:rPr lang="en-US" sz="2400" dirty="0" smtClean="0"/>
              <a:t>Short URLS can be configured to track specific media. </a:t>
            </a:r>
          </a:p>
          <a:p>
            <a:pPr>
              <a:spcBef>
                <a:spcPts val="0"/>
              </a:spcBef>
              <a:buFont typeface="Wingdings 2"/>
              <a:buNone/>
            </a:pPr>
            <a:endParaRPr lang="en-US" sz="2400" dirty="0"/>
          </a:p>
          <a:p>
            <a:pPr>
              <a:spcBef>
                <a:spcPts val="0"/>
              </a:spcBef>
              <a:buFont typeface="Wingdings 2"/>
              <a:buNone/>
            </a:pPr>
            <a:r>
              <a:rPr lang="en-US" sz="2400" dirty="0" smtClean="0"/>
              <a:t>Ex. </a:t>
            </a:r>
            <a:r>
              <a:rPr lang="en-US" sz="2400" dirty="0" smtClean="0">
                <a:hlinkClick r:id="rId2"/>
              </a:rPr>
              <a:t>http://cityte.ch/acsprint</a:t>
            </a:r>
            <a:r>
              <a:rPr lang="en-US" sz="2400" dirty="0" smtClean="0"/>
              <a:t> can be used to track a short link distributed through print materials.</a:t>
            </a:r>
          </a:p>
        </p:txBody>
      </p:sp>
    </p:spTree>
    <p:extLst>
      <p:ext uri="{BB962C8B-B14F-4D97-AF65-F5344CB8AC3E}">
        <p14:creationId xmlns:p14="http://schemas.microsoft.com/office/powerpoint/2010/main" val="1937494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095750"/>
            <a:ext cx="8183880" cy="788670"/>
          </a:xfrm>
        </p:spPr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pic>
        <p:nvPicPr>
          <p:cNvPr id="6" name="Picture 5" descr="Screen Shot 2017-05-29 at 9.28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61950"/>
            <a:ext cx="5715000" cy="405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4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Installing YOURLS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YOURLS requires some technical know-how to install and run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Installing YOURLS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381000" y="1152475"/>
            <a:ext cx="83820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There are a number of server requirements to install YOURLS.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Installing YOURLS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3751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/>
              <a:t>Requirements for YOURLS</a:t>
            </a:r>
            <a:r>
              <a:rPr lang="en" sz="2400" dirty="0" smtClean="0"/>
              <a:t>:</a:t>
            </a:r>
            <a:endParaRPr lang="en" sz="2400" dirty="0"/>
          </a:p>
          <a:p>
            <a:pPr lvl="0">
              <a:spcBef>
                <a:spcPts val="0"/>
              </a:spcBef>
              <a:buNone/>
            </a:pPr>
            <a:r>
              <a:rPr lang="en" sz="2400" dirty="0"/>
              <a:t>A domain </a:t>
            </a:r>
            <a:r>
              <a:rPr lang="en" sz="2400" dirty="0" smtClean="0"/>
              <a:t>cityte.ch </a:t>
            </a:r>
            <a:endParaRPr lang="en" sz="2400" dirty="0"/>
          </a:p>
          <a:p>
            <a:pPr lvl="0">
              <a:spcBef>
                <a:spcPts val="0"/>
              </a:spcBef>
              <a:buNone/>
            </a:pPr>
            <a:r>
              <a:rPr lang="en" sz="2400" dirty="0"/>
              <a:t>A server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dirty="0"/>
              <a:t>Apache - web server software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dirty="0"/>
              <a:t>MySQL - a database language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dirty="0"/>
              <a:t>PHP - a web scripting language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Installing YOURLS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web server should be running using the registered domain.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Installing YOURLS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domain name should be short and memorable.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Installing YOURLS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domain for this workshop is http://eld.party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Installing YOURLS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MySQL server should be set up for YOURLS to use.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Installing YOURLS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The server contains records of the original URLs, short URLs, and statistics.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is YOURLS</a:t>
            </a:r>
          </a:p>
          <a:p>
            <a:r>
              <a:rPr lang="en-US" dirty="0" smtClean="0"/>
              <a:t>Problems that YOURLS remedies</a:t>
            </a:r>
          </a:p>
          <a:p>
            <a:r>
              <a:rPr lang="en-US" dirty="0" smtClean="0"/>
              <a:t>Cross Platform Compatibility</a:t>
            </a:r>
          </a:p>
          <a:p>
            <a:r>
              <a:rPr lang="en-US" dirty="0" smtClean="0"/>
              <a:t>Usability and Accessibility</a:t>
            </a:r>
          </a:p>
          <a:p>
            <a:r>
              <a:rPr lang="en-US" dirty="0" smtClean="0"/>
              <a:t>Marketability</a:t>
            </a:r>
          </a:p>
          <a:p>
            <a:r>
              <a:rPr lang="en-US" dirty="0" smtClean="0"/>
              <a:t>Installation</a:t>
            </a:r>
          </a:p>
          <a:p>
            <a:r>
              <a:rPr lang="en-US" dirty="0" smtClean="0"/>
              <a:t>How to use YOURLS</a:t>
            </a:r>
          </a:p>
          <a:p>
            <a:r>
              <a:rPr lang="en-US" dirty="0" smtClean="0"/>
              <a:t>Workflow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770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dirty="0"/>
              <a:t>Installing YOURLS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3751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The YOURLS installation packaged should be unarchived on the web server.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Installing YOURLS	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YOURLS has a configuration file that needs to be edited with the MySQL server information.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to Use YOURLS	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3751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Once the server is setup, users must be created to access the program.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to Use YOURLS	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YOURLS can now be used to shorten URLs</a:t>
            </a:r>
            <a:r>
              <a:rPr lang="en" dirty="0" smtClean="0"/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 </a:t>
            </a:r>
            <a:endParaRPr lang="en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028700" y="514350"/>
            <a:ext cx="7350000" cy="11145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n" sz="3300" b="0" i="0" u="none" strike="noStrike" cap="none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Workflow for shortening and standardizing links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idx="1"/>
          </p:nvPr>
        </p:nvSpPr>
        <p:spPr>
          <a:xfrm>
            <a:off x="1028700" y="1714500"/>
            <a:ext cx="3390900" cy="2685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292100" marR="0" lvl="0" indent="-28575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" sz="1800" b="0" i="0" u="none" strike="noStrike" cap="none" dirty="0">
                <a:solidFill>
                  <a:schemeClr val="dk2"/>
                </a:solidFill>
                <a:ea typeface="Source Sans Pro"/>
                <a:cs typeface="Source Sans Pro"/>
                <a:sym typeface="Source Sans Pro"/>
              </a:rPr>
              <a:t>Shorten the proxied URL for the resource in YOURLS.  </a:t>
            </a:r>
          </a:p>
          <a:p>
            <a:pPr marL="292100" marR="0" lvl="1" indent="-28575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–"/>
            </a:pPr>
            <a:r>
              <a:rPr lang="en" sz="1800" b="0" i="1" u="none" strike="noStrike" cap="none" dirty="0">
                <a:solidFill>
                  <a:schemeClr val="dk2"/>
                </a:solidFill>
                <a:ea typeface="Source Sans Pro"/>
                <a:cs typeface="Source Sans Pro"/>
                <a:sym typeface="Source Sans Pro"/>
              </a:rPr>
              <a:t>Use an acronym for the database that makes sense.</a:t>
            </a:r>
          </a:p>
          <a:p>
            <a:pPr marL="292100" marR="0" lvl="1" indent="-28575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–"/>
            </a:pPr>
            <a:r>
              <a:rPr lang="en" sz="1800" i="1" dirty="0"/>
              <a:t>Use all lowercase letters or numbers</a:t>
            </a:r>
          </a:p>
          <a:p>
            <a:pPr marL="0" marR="0" lvl="0" indent="0" algn="l" rtl="0">
              <a:lnSpc>
                <a:spcPct val="94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dirty="0"/>
          </a:p>
          <a:p>
            <a:pPr marL="292100" marR="0" lvl="0" indent="-285750" algn="l" rtl="0">
              <a:lnSpc>
                <a:spcPct val="94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None/>
            </a:pPr>
            <a:endParaRPr sz="15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92100" marR="0" lvl="0" indent="-285750" algn="l" rtl="0">
              <a:lnSpc>
                <a:spcPct val="94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None/>
            </a:pPr>
            <a:endParaRPr sz="15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 l="58934" t="5838" r="8370"/>
          <a:stretch/>
        </p:blipFill>
        <p:spPr>
          <a:xfrm>
            <a:off x="4661875" y="1314675"/>
            <a:ext cx="3922153" cy="3176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92378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438150"/>
            <a:ext cx="7200900" cy="11145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Workflow Continued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idx="1"/>
          </p:nvPr>
        </p:nvSpPr>
        <p:spPr>
          <a:xfrm>
            <a:off x="457200" y="1276350"/>
            <a:ext cx="5334000" cy="3140964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lvl="0" rtl="0">
              <a:spcBef>
                <a:spcPts val="900"/>
              </a:spcBef>
              <a:spcAft>
                <a:spcPts val="0"/>
              </a:spcAft>
            </a:pPr>
            <a:r>
              <a:rPr lang="en" sz="2000" dirty="0"/>
              <a:t>Enter the shortened URL into the e-resource content management pages in Drupal</a:t>
            </a:r>
            <a:r>
              <a:rPr lang="en" sz="2000" dirty="0" smtClean="0"/>
              <a:t>.</a:t>
            </a:r>
          </a:p>
          <a:p>
            <a:pPr lvl="0" rtl="0">
              <a:spcBef>
                <a:spcPts val="900"/>
              </a:spcBef>
              <a:spcAft>
                <a:spcPts val="0"/>
              </a:spcAft>
            </a:pPr>
            <a:r>
              <a:rPr lang="en" sz="2000" dirty="0" smtClean="0"/>
              <a:t>Drupal is an open source CMS that is used to make websites.</a:t>
            </a:r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endParaRPr lang="en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080" t="6410" r="32391" b="3847"/>
          <a:stretch/>
        </p:blipFill>
        <p:spPr>
          <a:xfrm>
            <a:off x="5867400" y="361950"/>
            <a:ext cx="2667000" cy="426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331" y="3028950"/>
            <a:ext cx="2626278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172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3230880" cy="3140964"/>
          </a:xfrm>
        </p:spPr>
        <p:txBody>
          <a:bodyPr>
            <a:normAutofit fontScale="62500" lnSpcReduction="20000"/>
          </a:bodyPr>
          <a:lstStyle/>
          <a:p>
            <a:pPr lvl="0">
              <a:spcBef>
                <a:spcPts val="900"/>
              </a:spcBef>
            </a:pPr>
            <a:endParaRPr lang="en" dirty="0" smtClean="0"/>
          </a:p>
          <a:p>
            <a:pPr lvl="0">
              <a:spcBef>
                <a:spcPts val="900"/>
              </a:spcBef>
            </a:pPr>
            <a:r>
              <a:rPr lang="en" dirty="0" smtClean="0"/>
              <a:t>Upload </a:t>
            </a:r>
            <a:r>
              <a:rPr lang="en" dirty="0"/>
              <a:t>the </a:t>
            </a:r>
            <a:r>
              <a:rPr lang="en" dirty="0" smtClean="0"/>
              <a:t>electronic resource metadata </a:t>
            </a:r>
            <a:r>
              <a:rPr lang="en" dirty="0"/>
              <a:t>from Drupal into the A-Z Database Assets function in Libguides</a:t>
            </a:r>
            <a:r>
              <a:rPr lang="en" dirty="0" smtClean="0"/>
              <a:t>.</a:t>
            </a:r>
          </a:p>
          <a:p>
            <a:pPr lvl="0">
              <a:spcBef>
                <a:spcPts val="900"/>
              </a:spcBef>
            </a:pPr>
            <a:r>
              <a:rPr lang="en" dirty="0" smtClean="0"/>
              <a:t>LibGuides is a proprietary resource that many libraries use to create and manage research guides.</a:t>
            </a:r>
          </a:p>
          <a:p>
            <a:pPr marL="0" lvl="0" indent="0">
              <a:spcBef>
                <a:spcPts val="900"/>
              </a:spcBef>
              <a:buNone/>
            </a:pPr>
            <a:endParaRPr lang="en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736" t="9656" r="6903" b="12758"/>
          <a:stretch/>
        </p:blipFill>
        <p:spPr>
          <a:xfrm>
            <a:off x="3657600" y="397764"/>
            <a:ext cx="4936651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4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Your Own Short 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hlinkClick r:id="rId2"/>
              </a:rPr>
              <a:t>http://eld.party/admin</a:t>
            </a:r>
            <a:endParaRPr lang="en-US" dirty="0" smtClean="0"/>
          </a:p>
          <a:p>
            <a:r>
              <a:rPr lang="en-US" dirty="0" smtClean="0"/>
              <a:t>Username: demo </a:t>
            </a:r>
          </a:p>
          <a:p>
            <a:r>
              <a:rPr lang="en-US" dirty="0" smtClean="0"/>
              <a:t>Password: demo</a:t>
            </a:r>
          </a:p>
          <a:p>
            <a:r>
              <a:rPr lang="en-US" dirty="0" smtClean="0"/>
              <a:t>Login and create a short link for your institution.</a:t>
            </a:r>
          </a:p>
        </p:txBody>
      </p:sp>
    </p:spTree>
    <p:extLst>
      <p:ext uri="{BB962C8B-B14F-4D97-AF65-F5344CB8AC3E}">
        <p14:creationId xmlns:p14="http://schemas.microsoft.com/office/powerpoint/2010/main" val="35531811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Caveats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YOURLS server goes down, then all the links will go dead until the server is back up.</a:t>
            </a:r>
          </a:p>
          <a:p>
            <a:r>
              <a:rPr lang="en-US" dirty="0" smtClean="0"/>
              <a:t>Back-up links using the plugin or another method.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194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35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What is YOURLS?	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YOURLS is an open-source URL shortening service.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119" y="2114550"/>
            <a:ext cx="4643762" cy="192024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Kimberly R. Abrams, </a:t>
            </a:r>
            <a:r>
              <a:rPr lang="en-US" dirty="0" smtClean="0">
                <a:hlinkClick r:id="rId2"/>
              </a:rPr>
              <a:t>kabrams@citytech.cuny.edu</a:t>
            </a:r>
            <a:r>
              <a:rPr lang="en-US" dirty="0" smtClean="0"/>
              <a:t> </a:t>
            </a:r>
          </a:p>
          <a:p>
            <a:r>
              <a:rPr lang="en-US" dirty="0" smtClean="0"/>
              <a:t>Junior Tidal, </a:t>
            </a:r>
            <a:r>
              <a:rPr lang="en-US" dirty="0" smtClean="0">
                <a:hlinkClick r:id="rId3"/>
              </a:rPr>
              <a:t>jtidal@citytech.cuny.edu</a:t>
            </a:r>
            <a:r>
              <a:rPr lang="en-US" dirty="0" smtClean="0"/>
              <a:t>, @</a:t>
            </a:r>
            <a:r>
              <a:rPr lang="en-US" dirty="0" err="1" smtClean="0"/>
              <a:t>juniortidal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01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/>
        </p:nvSpPr>
        <p:spPr>
          <a:xfrm>
            <a:off x="279976" y="169164"/>
            <a:ext cx="8531516" cy="728058"/>
          </a:xfrm>
          <a:prstGeom prst="rect">
            <a:avLst/>
          </a:prstGeom>
          <a:noFill/>
          <a:ln>
            <a:noFill/>
          </a:ln>
        </p:spPr>
        <p:txBody>
          <a:bodyPr lIns="81619" tIns="40800" rIns="81619" bIns="408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  <a:buFont typeface="Open Sans"/>
              <a:buNone/>
            </a:pPr>
            <a:r>
              <a:rPr lang="en-US" sz="272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Session Evaluations Contest</a:t>
            </a:r>
          </a:p>
        </p:txBody>
      </p:sp>
      <p:sp>
        <p:nvSpPr>
          <p:cNvPr id="99" name="Shape 99"/>
          <p:cNvSpPr/>
          <p:nvPr/>
        </p:nvSpPr>
        <p:spPr>
          <a:xfrm>
            <a:off x="2532529" y="1225171"/>
            <a:ext cx="6396823" cy="1396535"/>
          </a:xfrm>
          <a:prstGeom prst="rect">
            <a:avLst/>
          </a:prstGeom>
          <a:noFill/>
          <a:ln>
            <a:noFill/>
          </a:ln>
        </p:spPr>
        <p:txBody>
          <a:bodyPr lIns="57150" tIns="28575" rIns="57150" bIns="28575" anchor="t" anchorCtr="0">
            <a:noAutofit/>
          </a:bodyPr>
          <a:lstStyle/>
          <a:p>
            <a:pPr marL="285743" indent="-285743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1" u="sng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https://tinyurl.com/OLCwELD-program</a:t>
            </a:r>
          </a:p>
          <a:p>
            <a:pPr marL="285743" indent="-285743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1">
                <a:latin typeface="Open Sans"/>
                <a:ea typeface="Open Sans"/>
                <a:cs typeface="Open Sans"/>
                <a:sym typeface="Open Sans"/>
              </a:rPr>
              <a:t>Navigate to specific session page to evaluate </a:t>
            </a:r>
          </a:p>
          <a:p>
            <a:pPr marL="285743" indent="-285743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1">
                <a:latin typeface="Open Sans"/>
                <a:ea typeface="Open Sans"/>
                <a:cs typeface="Open Sans"/>
                <a:sym typeface="Open Sans"/>
              </a:rPr>
              <a:t>Click orange “Evaluate Session” button on the right</a:t>
            </a:r>
          </a:p>
          <a:p>
            <a:pPr marL="285743" indent="-285743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1">
                <a:latin typeface="Open Sans"/>
                <a:ea typeface="Open Sans"/>
                <a:cs typeface="Open Sans"/>
                <a:sym typeface="Open Sans"/>
              </a:rPr>
              <a:t>Complete session evaluation*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4">
            <a:alphaModFix/>
          </a:blip>
          <a:srcRect l="58752"/>
          <a:stretch/>
        </p:blipFill>
        <p:spPr>
          <a:xfrm>
            <a:off x="428812" y="1225171"/>
            <a:ext cx="1816847" cy="114483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1" y="2914647"/>
            <a:ext cx="9143999" cy="500233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ctr">
              <a:buSzPct val="25000"/>
            </a:pPr>
            <a:r>
              <a:rPr lang="en-US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Each session evaluation completed (limited to one per session) = one contest entry</a:t>
            </a:r>
          </a:p>
          <a:p>
            <a:pPr algn="ctr">
              <a:buSzPct val="25000"/>
            </a:pPr>
            <a:r>
              <a:rPr lang="en-US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One (1) $25 gift card will be awarded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0" y="3590267"/>
            <a:ext cx="9144000" cy="438581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ctr">
              <a:buSzPct val="25000"/>
            </a:pPr>
            <a:r>
              <a:rPr lang="en-US" sz="1200" i="1">
                <a:latin typeface="Open Sans"/>
                <a:ea typeface="Open Sans"/>
                <a:cs typeface="Open Sans"/>
                <a:sym typeface="Open Sans"/>
              </a:rPr>
              <a:t>*Contact information required for contest entry but will not be shared with the presenters. </a:t>
            </a:r>
            <a:br>
              <a:rPr lang="en-US" sz="1200" i="1"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200" i="1">
                <a:latin typeface="Open Sans"/>
                <a:ea typeface="Open Sans"/>
                <a:cs typeface="Open Sans"/>
                <a:sym typeface="Open Sans"/>
              </a:rPr>
              <a:t>Winners will be contacted post-conference. </a:t>
            </a:r>
          </a:p>
        </p:txBody>
      </p:sp>
    </p:spTree>
    <p:extLst>
      <p:ext uri="{BB962C8B-B14F-4D97-AF65-F5344CB8AC3E}">
        <p14:creationId xmlns:p14="http://schemas.microsoft.com/office/powerpoint/2010/main" val="25028131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en-US"/>
              <a:t>Follow Us on Twitter!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201856"/>
            <a:ext cx="8229600" cy="284175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/>
              <a:t>Let’s Get the                						     trending</a:t>
            </a:r>
          </a:p>
          <a:p>
            <a:pPr algn="ctr">
              <a:spcBef>
                <a:spcPts val="0"/>
              </a:spcBef>
              <a:buNone/>
            </a:pPr>
            <a:endParaRPr sz="1800"/>
          </a:p>
          <a:p>
            <a:pPr algn="ctr">
              <a:spcBef>
                <a:spcPts val="0"/>
              </a:spcBef>
              <a:buNone/>
            </a:pPr>
            <a:r>
              <a:rPr lang="en-US"/>
              <a:t>on Twitter!</a:t>
            </a:r>
          </a:p>
          <a:p>
            <a:pPr algn="ctr">
              <a:spcBef>
                <a:spcPts val="0"/>
              </a:spcBef>
              <a:buNone/>
            </a:pPr>
            <a:endParaRPr sz="1800"/>
          </a:p>
          <a:p>
            <a:pPr algn="ctr">
              <a:spcBef>
                <a:spcPts val="0"/>
              </a:spcBef>
              <a:buNone/>
            </a:pPr>
            <a:r>
              <a:rPr lang="en-US"/>
              <a:t>@ELDconf</a:t>
            </a:r>
          </a:p>
          <a:p>
            <a:pPr algn="ctr">
              <a:spcBef>
                <a:spcPts val="0"/>
              </a:spcBef>
              <a:buNone/>
            </a:pPr>
            <a:r>
              <a:rPr lang="en-US"/>
              <a:t>@OLCToday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1341" y="1126051"/>
            <a:ext cx="3464719" cy="9358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4747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is YOURLS?	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YOURLS software is free.</a:t>
            </a:r>
          </a:p>
          <a:p>
            <a:pPr lvl="0" rtl="0">
              <a:spcBef>
                <a:spcPts val="0"/>
              </a:spcBef>
              <a:buNone/>
            </a:pPr>
            <a:endParaRPr lang="en" dirty="0" smtClean="0"/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Depending </a:t>
            </a:r>
            <a:r>
              <a:rPr lang="en" dirty="0"/>
              <a:t>on your institution, the URL, server, and supporting software may not </a:t>
            </a:r>
            <a:r>
              <a:rPr lang="en" dirty="0" smtClean="0"/>
              <a:t>be.</a:t>
            </a:r>
            <a:endParaRPr lang="e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is YOURLS?	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YOURLS uses plug-ins to extend functionality</a:t>
            </a:r>
            <a:r>
              <a:rPr lang="en" dirty="0" smtClean="0"/>
              <a:t>.</a:t>
            </a:r>
            <a:endParaRPr lang="e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is YOURLS?	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1408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For example, one plugin can import and export records stored in YOURLS.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dirty="0"/>
              <a:t>Problems that YOURLS Remedies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 smtClean="0"/>
          </a:p>
          <a:p>
            <a:pPr lvl="0">
              <a:spcBef>
                <a:spcPts val="0"/>
              </a:spcBef>
              <a:buNone/>
            </a:pPr>
            <a:r>
              <a:rPr lang="en" dirty="0" smtClean="0"/>
              <a:t>Dead </a:t>
            </a:r>
            <a:r>
              <a:rPr lang="en" dirty="0"/>
              <a:t>Links or “Link Rot”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Link Maintenance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Cross Platform Compatibility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Link Usability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Marketability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n" sz="4000" b="0" i="0" u="none" strike="noStrike" cap="none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Avoiding link rot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292100" marR="0" lvl="0" indent="-28575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endParaRPr lang="en" sz="1500" b="0" i="0" u="none" strike="noStrike" cap="none" dirty="0" smtClean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92100" marR="0" lvl="0" indent="-28575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endParaRPr lang="en" sz="150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92100" marR="0" lvl="0" indent="-28575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endParaRPr lang="en" sz="1500" b="0" i="0" u="none" strike="noStrike" cap="none" dirty="0" smtClean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92100" marR="0" lvl="0" indent="-28575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endParaRPr lang="en" sz="150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92100" marR="0" lvl="0" indent="-28575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" sz="2000" b="0" i="0" u="none" strike="noStrike" cap="none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When </a:t>
            </a:r>
            <a:r>
              <a:rPr lang="en" sz="20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links go dead, websites no longer fulfill their basic function.</a:t>
            </a:r>
          </a:p>
          <a:p>
            <a:pPr marL="292100" marR="0" lvl="0" indent="-285750" algn="l" rtl="0">
              <a:lnSpc>
                <a:spcPct val="94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" sz="20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By using a short link manager, the short links redirect through the manager to the original URL.  </a:t>
            </a:r>
          </a:p>
          <a:p>
            <a:pPr marL="292100" marR="0" lvl="0" indent="-285750" algn="l" rtl="0">
              <a:lnSpc>
                <a:spcPct val="94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" sz="20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 long as the long links are updated in YOURLS, there should not be dead links, because the short links do not change.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LC_generic_template_16x9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LC_generic_template_16x9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LC_generic_template_16x9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</TotalTime>
  <Words>863</Words>
  <Application>Microsoft Office PowerPoint</Application>
  <PresentationFormat>On-screen Show (16:9)</PresentationFormat>
  <Paragraphs>162</Paragraphs>
  <Slides>42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Source Sans Pro</vt:lpstr>
      <vt:lpstr>Calibri</vt:lpstr>
      <vt:lpstr>Verdana</vt:lpstr>
      <vt:lpstr>Wingdings 2</vt:lpstr>
      <vt:lpstr>Open Sans</vt:lpstr>
      <vt:lpstr>Arial</vt:lpstr>
      <vt:lpstr>Aspect</vt:lpstr>
      <vt:lpstr>OLC_generic_template_16x9</vt:lpstr>
      <vt:lpstr>1_OLC_generic_template_16x9</vt:lpstr>
      <vt:lpstr>2_OLC_generic_template_16x9</vt:lpstr>
      <vt:lpstr>Welcome!</vt:lpstr>
      <vt:lpstr>What’s Mine is YOURLS</vt:lpstr>
      <vt:lpstr>Overview</vt:lpstr>
      <vt:lpstr>What is YOURLS? </vt:lpstr>
      <vt:lpstr>What is YOURLS? </vt:lpstr>
      <vt:lpstr>What is YOURLS? </vt:lpstr>
      <vt:lpstr>What is YOURLS? </vt:lpstr>
      <vt:lpstr>Problems that YOURLS Remedies</vt:lpstr>
      <vt:lpstr>Avoiding link rot</vt:lpstr>
      <vt:lpstr>Traditional Model of Link Maintenance</vt:lpstr>
      <vt:lpstr>YOURLS Model of Link Maintenance</vt:lpstr>
      <vt:lpstr>Cross Platform Compatibility</vt:lpstr>
      <vt:lpstr>Usabililty and Accessibility</vt:lpstr>
      <vt:lpstr>Marketability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Statistics through YOURLS</vt:lpstr>
      <vt:lpstr>Statistics</vt:lpstr>
      <vt:lpstr>Installing YOURLS</vt:lpstr>
      <vt:lpstr>Installing YOURLS </vt:lpstr>
      <vt:lpstr>Installing YOURLS </vt:lpstr>
      <vt:lpstr>Installing YOURLS </vt:lpstr>
      <vt:lpstr>Installing YOURLS </vt:lpstr>
      <vt:lpstr>Installing YOURLS </vt:lpstr>
      <vt:lpstr>Installing YOURLS </vt:lpstr>
      <vt:lpstr>Installing YOURLS </vt:lpstr>
      <vt:lpstr>Installing YOURLS </vt:lpstr>
      <vt:lpstr>Installing YOURLS </vt:lpstr>
      <vt:lpstr>How to Use YOURLS </vt:lpstr>
      <vt:lpstr>How to Use YOURLS </vt:lpstr>
      <vt:lpstr>Workflow for shortening and standardizing links</vt:lpstr>
      <vt:lpstr>Workflow Continued</vt:lpstr>
      <vt:lpstr>Workflow Continued</vt:lpstr>
      <vt:lpstr>Create Your Own Short Link</vt:lpstr>
      <vt:lpstr>Conclusion and Caveats</vt:lpstr>
      <vt:lpstr>Questions?</vt:lpstr>
      <vt:lpstr>Thanks</vt:lpstr>
      <vt:lpstr>PowerPoint Presentation</vt:lpstr>
      <vt:lpstr>Follow Us on Twitter!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YOURLS</dc:title>
  <dc:creator>LibAdmin</dc:creator>
  <cp:lastModifiedBy>Kimberly Abrams</cp:lastModifiedBy>
  <cp:revision>39</cp:revision>
  <dcterms:modified xsi:type="dcterms:W3CDTF">2017-05-30T18:19:51Z</dcterms:modified>
</cp:coreProperties>
</file>