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2" r:id="rId3"/>
    <p:sldId id="263" r:id="rId4"/>
    <p:sldId id="275" r:id="rId5"/>
    <p:sldId id="266" r:id="rId6"/>
    <p:sldId id="267" r:id="rId7"/>
    <p:sldId id="268" r:id="rId8"/>
    <p:sldId id="257" r:id="rId9"/>
    <p:sldId id="260" r:id="rId10"/>
    <p:sldId id="259" r:id="rId11"/>
    <p:sldId id="261"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BE6E9B-5DF4-453D-8FB0-8CC2A83F15DF}">
          <p14:sldIdLst>
            <p14:sldId id="256"/>
            <p14:sldId id="262"/>
            <p14:sldId id="263"/>
          </p14:sldIdLst>
        </p14:section>
        <p14:section name="Untitled Section" id="{E1AD6A0D-50DB-4A40-9E2C-B6B622A23014}">
          <p14:sldIdLst>
            <p14:sldId id="275"/>
            <p14:sldId id="266"/>
            <p14:sldId id="267"/>
            <p14:sldId id="268"/>
            <p14:sldId id="257"/>
            <p14:sldId id="260"/>
            <p14:sldId id="259"/>
            <p14:sldId id="261"/>
            <p14:sldId id="269"/>
            <p14:sldId id="270"/>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9264D-1889-4BE2-A376-C7D582021910}" v="46" dt="2020-05-26T20:11:24.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94575" autoAdjust="0"/>
  </p:normalViewPr>
  <p:slideViewPr>
    <p:cSldViewPr snapToGrid="0" snapToObjects="1">
      <p:cViewPr varScale="1">
        <p:scale>
          <a:sx n="71" d="100"/>
          <a:sy n="71" d="100"/>
        </p:scale>
        <p:origin x="9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Villaroel" userId="83da430c-b37a-4772-8f24-4c544f57e939" providerId="ADAL" clId="{97DE4F04-551E-44D4-BF8E-E479D7EDE779}"/>
    <pc:docChg chg="undo custSel modSld">
      <pc:chgData name="Danny Villaroel" userId="83da430c-b37a-4772-8f24-4c544f57e939" providerId="ADAL" clId="{97DE4F04-551E-44D4-BF8E-E479D7EDE779}" dt="2020-04-30T22:19:00.226" v="79" actId="14100"/>
      <pc:docMkLst>
        <pc:docMk/>
      </pc:docMkLst>
      <pc:sldChg chg="modSp">
        <pc:chgData name="Danny Villaroel" userId="83da430c-b37a-4772-8f24-4c544f57e939" providerId="ADAL" clId="{97DE4F04-551E-44D4-BF8E-E479D7EDE779}" dt="2020-04-27T21:05:00.767" v="1" actId="2711"/>
        <pc:sldMkLst>
          <pc:docMk/>
          <pc:sldMk cId="44459427" sldId="256"/>
        </pc:sldMkLst>
        <pc:spChg chg="mod">
          <ac:chgData name="Danny Villaroel" userId="83da430c-b37a-4772-8f24-4c544f57e939" providerId="ADAL" clId="{97DE4F04-551E-44D4-BF8E-E479D7EDE779}" dt="2020-04-27T21:05:00.767" v="1" actId="2711"/>
          <ac:spMkLst>
            <pc:docMk/>
            <pc:sldMk cId="44459427" sldId="256"/>
            <ac:spMk id="2" creationId="{E7E9906B-105A-5E46-9275-7ECB43C006A3}"/>
          </ac:spMkLst>
        </pc:spChg>
        <pc:spChg chg="mod">
          <ac:chgData name="Danny Villaroel" userId="83da430c-b37a-4772-8f24-4c544f57e939" providerId="ADAL" clId="{97DE4F04-551E-44D4-BF8E-E479D7EDE779}" dt="2020-04-27T21:04:52.184" v="0" actId="2711"/>
          <ac:spMkLst>
            <pc:docMk/>
            <pc:sldMk cId="44459427" sldId="256"/>
            <ac:spMk id="3" creationId="{8073117F-9784-2544-BD9B-3F4FDA1F546C}"/>
          </ac:spMkLst>
        </pc:spChg>
      </pc:sldChg>
      <pc:sldChg chg="modSp">
        <pc:chgData name="Danny Villaroel" userId="83da430c-b37a-4772-8f24-4c544f57e939" providerId="ADAL" clId="{97DE4F04-551E-44D4-BF8E-E479D7EDE779}" dt="2020-04-30T22:17:32.095" v="74" actId="962"/>
        <pc:sldMkLst>
          <pc:docMk/>
          <pc:sldMk cId="2657436726" sldId="262"/>
        </pc:sldMkLst>
        <pc:picChg chg="mod">
          <ac:chgData name="Danny Villaroel" userId="83da430c-b37a-4772-8f24-4c544f57e939" providerId="ADAL" clId="{97DE4F04-551E-44D4-BF8E-E479D7EDE779}" dt="2020-04-30T22:17:32.095" v="74" actId="962"/>
          <ac:picMkLst>
            <pc:docMk/>
            <pc:sldMk cId="2657436726" sldId="262"/>
            <ac:picMk id="4" creationId="{5E78C1EE-179A-0C4C-A3FB-104B6588F1B9}"/>
          </ac:picMkLst>
        </pc:picChg>
      </pc:sldChg>
      <pc:sldChg chg="modSp">
        <pc:chgData name="Danny Villaroel" userId="83da430c-b37a-4772-8f24-4c544f57e939" providerId="ADAL" clId="{97DE4F04-551E-44D4-BF8E-E479D7EDE779}" dt="2020-04-30T22:17:14.467" v="46" actId="962"/>
        <pc:sldMkLst>
          <pc:docMk/>
          <pc:sldMk cId="3751367409" sldId="263"/>
        </pc:sldMkLst>
        <pc:spChg chg="mod">
          <ac:chgData name="Danny Villaroel" userId="83da430c-b37a-4772-8f24-4c544f57e939" providerId="ADAL" clId="{97DE4F04-551E-44D4-BF8E-E479D7EDE779}" dt="2020-04-27T21:06:00.098" v="12" actId="27636"/>
          <ac:spMkLst>
            <pc:docMk/>
            <pc:sldMk cId="3751367409" sldId="263"/>
            <ac:spMk id="3" creationId="{4A0F8E0A-4437-9541-A1EF-25AD78EEECA8}"/>
          </ac:spMkLst>
        </pc:spChg>
        <pc:picChg chg="mod">
          <ac:chgData name="Danny Villaroel" userId="83da430c-b37a-4772-8f24-4c544f57e939" providerId="ADAL" clId="{97DE4F04-551E-44D4-BF8E-E479D7EDE779}" dt="2020-04-30T22:17:14.467" v="46" actId="962"/>
          <ac:picMkLst>
            <pc:docMk/>
            <pc:sldMk cId="3751367409" sldId="263"/>
            <ac:picMk id="4" creationId="{02B7E5DF-3706-6641-A433-0B1C51E30276}"/>
          </ac:picMkLst>
        </pc:picChg>
      </pc:sldChg>
      <pc:sldChg chg="modSp">
        <pc:chgData name="Danny Villaroel" userId="83da430c-b37a-4772-8f24-4c544f57e939" providerId="ADAL" clId="{97DE4F04-551E-44D4-BF8E-E479D7EDE779}" dt="2020-04-30T22:19:00.226" v="79" actId="14100"/>
        <pc:sldMkLst>
          <pc:docMk/>
          <pc:sldMk cId="3760427077" sldId="265"/>
        </pc:sldMkLst>
        <pc:spChg chg="mod">
          <ac:chgData name="Danny Villaroel" userId="83da430c-b37a-4772-8f24-4c544f57e939" providerId="ADAL" clId="{97DE4F04-551E-44D4-BF8E-E479D7EDE779}" dt="2020-04-30T22:19:00.226" v="79" actId="14100"/>
          <ac:spMkLst>
            <pc:docMk/>
            <pc:sldMk cId="3760427077" sldId="265"/>
            <ac:spMk id="2" creationId="{1C6853FA-D1D3-144E-A645-D07577C7D99F}"/>
          </ac:spMkLst>
        </pc:spChg>
      </pc:sldChg>
      <pc:sldChg chg="modSp">
        <pc:chgData name="Danny Villaroel" userId="83da430c-b37a-4772-8f24-4c544f57e939" providerId="ADAL" clId="{97DE4F04-551E-44D4-BF8E-E479D7EDE779}" dt="2020-04-27T21:10:53.684" v="35" actId="2711"/>
        <pc:sldMkLst>
          <pc:docMk/>
          <pc:sldMk cId="2039923519" sldId="266"/>
        </pc:sldMkLst>
        <pc:spChg chg="mod">
          <ac:chgData name="Danny Villaroel" userId="83da430c-b37a-4772-8f24-4c544f57e939" providerId="ADAL" clId="{97DE4F04-551E-44D4-BF8E-E479D7EDE779}" dt="2020-04-27T21:10:53.684" v="35" actId="2711"/>
          <ac:spMkLst>
            <pc:docMk/>
            <pc:sldMk cId="2039923519" sldId="266"/>
            <ac:spMk id="2" creationId="{C409604A-D8D3-254A-95EC-FA1993E3056E}"/>
          </ac:spMkLst>
        </pc:spChg>
        <pc:spChg chg="mod">
          <ac:chgData name="Danny Villaroel" userId="83da430c-b37a-4772-8f24-4c544f57e939" providerId="ADAL" clId="{97DE4F04-551E-44D4-BF8E-E479D7EDE779}" dt="2020-04-27T21:10:44.464" v="34" actId="2711"/>
          <ac:spMkLst>
            <pc:docMk/>
            <pc:sldMk cId="2039923519" sldId="266"/>
            <ac:spMk id="3" creationId="{8BE5F806-4C9A-E646-B3C5-EA80DEBCDAF7}"/>
          </ac:spMkLst>
        </pc:spChg>
      </pc:sldChg>
      <pc:sldChg chg="modSp">
        <pc:chgData name="Danny Villaroel" userId="83da430c-b37a-4772-8f24-4c544f57e939" providerId="ADAL" clId="{97DE4F04-551E-44D4-BF8E-E479D7EDE779}" dt="2020-04-27T21:11:18.324" v="38" actId="2711"/>
        <pc:sldMkLst>
          <pc:docMk/>
          <pc:sldMk cId="2740524885" sldId="267"/>
        </pc:sldMkLst>
        <pc:spChg chg="mod">
          <ac:chgData name="Danny Villaroel" userId="83da430c-b37a-4772-8f24-4c544f57e939" providerId="ADAL" clId="{97DE4F04-551E-44D4-BF8E-E479D7EDE779}" dt="2020-04-27T21:11:04.434" v="36" actId="2711"/>
          <ac:spMkLst>
            <pc:docMk/>
            <pc:sldMk cId="2740524885" sldId="267"/>
            <ac:spMk id="2" creationId="{54923A84-C914-0143-B76C-C0A3C4337230}"/>
          </ac:spMkLst>
        </pc:spChg>
        <pc:spChg chg="mod">
          <ac:chgData name="Danny Villaroel" userId="83da430c-b37a-4772-8f24-4c544f57e939" providerId="ADAL" clId="{97DE4F04-551E-44D4-BF8E-E479D7EDE779}" dt="2020-04-27T21:11:18.324" v="38" actId="2711"/>
          <ac:spMkLst>
            <pc:docMk/>
            <pc:sldMk cId="2740524885" sldId="267"/>
            <ac:spMk id="3" creationId="{9749D769-AB6D-B342-B43B-D36531A6FD87}"/>
          </ac:spMkLst>
        </pc:spChg>
      </pc:sldChg>
      <pc:sldChg chg="modSp">
        <pc:chgData name="Danny Villaroel" userId="83da430c-b37a-4772-8f24-4c544f57e939" providerId="ADAL" clId="{97DE4F04-551E-44D4-BF8E-E479D7EDE779}" dt="2020-04-27T21:12:14.034" v="42" actId="27636"/>
        <pc:sldMkLst>
          <pc:docMk/>
          <pc:sldMk cId="231237203" sldId="268"/>
        </pc:sldMkLst>
        <pc:spChg chg="mod">
          <ac:chgData name="Danny Villaroel" userId="83da430c-b37a-4772-8f24-4c544f57e939" providerId="ADAL" clId="{97DE4F04-551E-44D4-BF8E-E479D7EDE779}" dt="2020-04-27T21:12:02.594" v="39" actId="2711"/>
          <ac:spMkLst>
            <pc:docMk/>
            <pc:sldMk cId="231237203" sldId="268"/>
            <ac:spMk id="2" creationId="{9BB5DC18-4C71-6F4D-B203-E604C024DE43}"/>
          </ac:spMkLst>
        </pc:spChg>
        <pc:spChg chg="mod">
          <ac:chgData name="Danny Villaroel" userId="83da430c-b37a-4772-8f24-4c544f57e939" providerId="ADAL" clId="{97DE4F04-551E-44D4-BF8E-E479D7EDE779}" dt="2020-04-27T21:12:14.034" v="42" actId="27636"/>
          <ac:spMkLst>
            <pc:docMk/>
            <pc:sldMk cId="231237203" sldId="268"/>
            <ac:spMk id="3" creationId="{C839F06D-59F3-5C46-BD92-7C5EEFB4E03A}"/>
          </ac:spMkLst>
        </pc:spChg>
      </pc:sldChg>
    </pc:docChg>
  </pc:docChgLst>
  <pc:docChgLst>
    <pc:chgData name="Danny Villaroel" userId="83da430c-b37a-4772-8f24-4c544f57e939" providerId="ADAL" clId="{3AE9264D-1889-4BE2-A376-C7D582021910}"/>
    <pc:docChg chg="undo custSel mod addSld delSld modSld">
      <pc:chgData name="Danny Villaroel" userId="83da430c-b37a-4772-8f24-4c544f57e939" providerId="ADAL" clId="{3AE9264D-1889-4BE2-A376-C7D582021910}" dt="2020-05-26T20:13:49.417" v="875"/>
      <pc:docMkLst>
        <pc:docMk/>
      </pc:docMkLst>
      <pc:sldChg chg="addSp delSp modSp">
        <pc:chgData name="Danny Villaroel" userId="83da430c-b37a-4772-8f24-4c544f57e939" providerId="ADAL" clId="{3AE9264D-1889-4BE2-A376-C7D582021910}" dt="2020-05-20T19:11:39.460" v="586" actId="403"/>
        <pc:sldMkLst>
          <pc:docMk/>
          <pc:sldMk cId="44459427" sldId="256"/>
        </pc:sldMkLst>
        <pc:spChg chg="mod">
          <ac:chgData name="Danny Villaroel" userId="83da430c-b37a-4772-8f24-4c544f57e939" providerId="ADAL" clId="{3AE9264D-1889-4BE2-A376-C7D582021910}" dt="2020-05-20T19:11:39.460" v="586" actId="403"/>
          <ac:spMkLst>
            <pc:docMk/>
            <pc:sldMk cId="44459427" sldId="256"/>
            <ac:spMk id="3" creationId="{8073117F-9784-2544-BD9B-3F4FDA1F546C}"/>
          </ac:spMkLst>
        </pc:spChg>
        <pc:spChg chg="add del mod">
          <ac:chgData name="Danny Villaroel" userId="83da430c-b37a-4772-8f24-4c544f57e939" providerId="ADAL" clId="{3AE9264D-1889-4BE2-A376-C7D582021910}" dt="2020-05-19T20:22:05.620" v="260" actId="478"/>
          <ac:spMkLst>
            <pc:docMk/>
            <pc:sldMk cId="44459427" sldId="256"/>
            <ac:spMk id="4" creationId="{11657448-4B47-4105-9A01-74D972A6D46E}"/>
          </ac:spMkLst>
        </pc:spChg>
        <pc:spChg chg="add mod">
          <ac:chgData name="Danny Villaroel" userId="83da430c-b37a-4772-8f24-4c544f57e939" providerId="ADAL" clId="{3AE9264D-1889-4BE2-A376-C7D582021910}" dt="2020-05-19T19:51:54.913" v="94" actId="113"/>
          <ac:spMkLst>
            <pc:docMk/>
            <pc:sldMk cId="44459427" sldId="256"/>
            <ac:spMk id="7" creationId="{1B1C8676-3961-4B94-9725-454534608BE5}"/>
          </ac:spMkLst>
        </pc:spChg>
        <pc:spChg chg="mod">
          <ac:chgData name="Danny Villaroel" userId="83da430c-b37a-4772-8f24-4c544f57e939" providerId="ADAL" clId="{3AE9264D-1889-4BE2-A376-C7D582021910}" dt="2020-05-19T19:52:24.318" v="96" actId="14429"/>
          <ac:spMkLst>
            <pc:docMk/>
            <pc:sldMk cId="44459427" sldId="256"/>
            <ac:spMk id="30" creationId="{AB45A142-4255-493C-8284-5D566C121B10}"/>
          </ac:spMkLst>
        </pc:spChg>
        <pc:picChg chg="mod">
          <ac:chgData name="Danny Villaroel" userId="83da430c-b37a-4772-8f24-4c544f57e939" providerId="ADAL" clId="{3AE9264D-1889-4BE2-A376-C7D582021910}" dt="2020-05-19T19:52:43.677" v="116" actId="962"/>
          <ac:picMkLst>
            <pc:docMk/>
            <pc:sldMk cId="44459427" sldId="256"/>
            <ac:picMk id="19" creationId="{2F42CC7C-617C-9247-8B22-EEA6078D4B3B}"/>
          </ac:picMkLst>
        </pc:picChg>
        <pc:cxnChg chg="mod ord">
          <ac:chgData name="Danny Villaroel" userId="83da430c-b37a-4772-8f24-4c544f57e939" providerId="ADAL" clId="{3AE9264D-1889-4BE2-A376-C7D582021910}" dt="2020-05-19T19:48:18.976" v="2"/>
          <ac:cxnSpMkLst>
            <pc:docMk/>
            <pc:sldMk cId="44459427" sldId="256"/>
            <ac:cxnSpMk id="32" creationId="{38FB9660-F42F-4313-BBC4-47C007FE484C}"/>
          </ac:cxnSpMkLst>
        </pc:cxnChg>
      </pc:sldChg>
      <pc:sldChg chg="modSp">
        <pc:chgData name="Danny Villaroel" userId="83da430c-b37a-4772-8f24-4c544f57e939" providerId="ADAL" clId="{3AE9264D-1889-4BE2-A376-C7D582021910}" dt="2020-05-21T18:00:13.596" v="639" actId="2711"/>
        <pc:sldMkLst>
          <pc:docMk/>
          <pc:sldMk cId="3725562003" sldId="257"/>
        </pc:sldMkLst>
        <pc:spChg chg="mod">
          <ac:chgData name="Danny Villaroel" userId="83da430c-b37a-4772-8f24-4c544f57e939" providerId="ADAL" clId="{3AE9264D-1889-4BE2-A376-C7D582021910}" dt="2020-05-21T18:00:13.596" v="639" actId="2711"/>
          <ac:spMkLst>
            <pc:docMk/>
            <pc:sldMk cId="3725562003" sldId="257"/>
            <ac:spMk id="2" creationId="{B80AD248-62B4-6A4E-B53E-A7980481AF81}"/>
          </ac:spMkLst>
        </pc:spChg>
      </pc:sldChg>
      <pc:sldChg chg="modSp">
        <pc:chgData name="Danny Villaroel" userId="83da430c-b37a-4772-8f24-4c544f57e939" providerId="ADAL" clId="{3AE9264D-1889-4BE2-A376-C7D582021910}" dt="2020-05-26T19:45:16.074" v="735" actId="20577"/>
        <pc:sldMkLst>
          <pc:docMk/>
          <pc:sldMk cId="5299446" sldId="259"/>
        </pc:sldMkLst>
        <pc:spChg chg="mod">
          <ac:chgData name="Danny Villaroel" userId="83da430c-b37a-4772-8f24-4c544f57e939" providerId="ADAL" clId="{3AE9264D-1889-4BE2-A376-C7D582021910}" dt="2020-05-21T18:02:40.725" v="644" actId="2711"/>
          <ac:spMkLst>
            <pc:docMk/>
            <pc:sldMk cId="5299446" sldId="259"/>
            <ac:spMk id="2" creationId="{DFE9C203-6D7C-1843-AB76-53D695F23915}"/>
          </ac:spMkLst>
        </pc:spChg>
        <pc:spChg chg="mod">
          <ac:chgData name="Danny Villaroel" userId="83da430c-b37a-4772-8f24-4c544f57e939" providerId="ADAL" clId="{3AE9264D-1889-4BE2-A376-C7D582021910}" dt="2020-05-26T19:45:16.074" v="735" actId="20577"/>
          <ac:spMkLst>
            <pc:docMk/>
            <pc:sldMk cId="5299446" sldId="259"/>
            <ac:spMk id="3" creationId="{409D3C4B-2404-A644-B7D9-8BD2B30F043B}"/>
          </ac:spMkLst>
        </pc:spChg>
      </pc:sldChg>
      <pc:sldChg chg="modSp">
        <pc:chgData name="Danny Villaroel" userId="83da430c-b37a-4772-8f24-4c544f57e939" providerId="ADAL" clId="{3AE9264D-1889-4BE2-A376-C7D582021910}" dt="2020-05-21T18:02:28.955" v="643" actId="2711"/>
        <pc:sldMkLst>
          <pc:docMk/>
          <pc:sldMk cId="738374589" sldId="260"/>
        </pc:sldMkLst>
        <pc:spChg chg="mod">
          <ac:chgData name="Danny Villaroel" userId="83da430c-b37a-4772-8f24-4c544f57e939" providerId="ADAL" clId="{3AE9264D-1889-4BE2-A376-C7D582021910}" dt="2020-05-21T18:00:20.767" v="640" actId="2711"/>
          <ac:spMkLst>
            <pc:docMk/>
            <pc:sldMk cId="738374589" sldId="260"/>
            <ac:spMk id="2" creationId="{B4D06E5F-9E76-0747-A486-F62F5E2B7A98}"/>
          </ac:spMkLst>
        </pc:spChg>
        <pc:graphicFrameChg chg="modGraphic">
          <ac:chgData name="Danny Villaroel" userId="83da430c-b37a-4772-8f24-4c544f57e939" providerId="ADAL" clId="{3AE9264D-1889-4BE2-A376-C7D582021910}" dt="2020-05-21T18:02:28.955" v="643" actId="2711"/>
          <ac:graphicFrameMkLst>
            <pc:docMk/>
            <pc:sldMk cId="738374589" sldId="260"/>
            <ac:graphicFrameMk id="4" creationId="{344D0BA5-289E-0F4A-9884-0B08CF77EC71}"/>
          </ac:graphicFrameMkLst>
        </pc:graphicFrameChg>
      </pc:sldChg>
      <pc:sldChg chg="addSp delSp modSp mod setBg setClrOvrMap delDesignElem">
        <pc:chgData name="Danny Villaroel" userId="83da430c-b37a-4772-8f24-4c544f57e939" providerId="ADAL" clId="{3AE9264D-1889-4BE2-A376-C7D582021910}" dt="2020-05-26T19:34:21.908" v="655" actId="1076"/>
        <pc:sldMkLst>
          <pc:docMk/>
          <pc:sldMk cId="2657436726" sldId="262"/>
        </pc:sldMkLst>
        <pc:spChg chg="mod ord">
          <ac:chgData name="Danny Villaroel" userId="83da430c-b37a-4772-8f24-4c544f57e939" providerId="ADAL" clId="{3AE9264D-1889-4BE2-A376-C7D582021910}" dt="2020-05-19T20:27:21.381" v="301" actId="403"/>
          <ac:spMkLst>
            <pc:docMk/>
            <pc:sldMk cId="2657436726" sldId="262"/>
            <ac:spMk id="2" creationId="{8385CC6D-DEA5-C043-AC1F-B6605D1184BD}"/>
          </ac:spMkLst>
        </pc:spChg>
        <pc:spChg chg="add mod">
          <ac:chgData name="Danny Villaroel" userId="83da430c-b37a-4772-8f24-4c544f57e939" providerId="ADAL" clId="{3AE9264D-1889-4BE2-A376-C7D582021910}" dt="2020-05-26T19:34:21.908" v="655" actId="1076"/>
          <ac:spMkLst>
            <pc:docMk/>
            <pc:sldMk cId="2657436726" sldId="262"/>
            <ac:spMk id="3" creationId="{6C0B75E1-C283-4650-A074-03928E64900C}"/>
          </ac:spMkLst>
        </pc:spChg>
        <pc:spChg chg="add del mod ord">
          <ac:chgData name="Danny Villaroel" userId="83da430c-b37a-4772-8f24-4c544f57e939" providerId="ADAL" clId="{3AE9264D-1889-4BE2-A376-C7D582021910}" dt="2020-05-19T20:23:34.660" v="262"/>
          <ac:spMkLst>
            <pc:docMk/>
            <pc:sldMk cId="2657436726" sldId="262"/>
            <ac:spMk id="6" creationId="{B9951BD9-0868-4CDB-ACD6-9C4209B5E412}"/>
          </ac:spMkLst>
        </pc:spChg>
        <pc:spChg chg="del">
          <ac:chgData name="Danny Villaroel" userId="83da430c-b37a-4772-8f24-4c544f57e939" providerId="ADAL" clId="{3AE9264D-1889-4BE2-A376-C7D582021910}" dt="2020-05-19T20:11:18.005" v="118"/>
          <ac:spMkLst>
            <pc:docMk/>
            <pc:sldMk cId="2657436726" sldId="262"/>
            <ac:spMk id="9" creationId="{1DB7C82F-AB7E-4F0C-B829-FA1B9C415180}"/>
          </ac:spMkLst>
        </pc:spChg>
        <pc:picChg chg="mod ord">
          <ac:chgData name="Danny Villaroel" userId="83da430c-b37a-4772-8f24-4c544f57e939" providerId="ADAL" clId="{3AE9264D-1889-4BE2-A376-C7D582021910}" dt="2020-05-26T19:34:17.417" v="654" actId="14100"/>
          <ac:picMkLst>
            <pc:docMk/>
            <pc:sldMk cId="2657436726" sldId="262"/>
            <ac:picMk id="4" creationId="{5E78C1EE-179A-0C4C-A3FB-104B6588F1B9}"/>
          </ac:picMkLst>
        </pc:picChg>
        <pc:cxnChg chg="add del">
          <ac:chgData name="Danny Villaroel" userId="83da430c-b37a-4772-8f24-4c544f57e939" providerId="ADAL" clId="{3AE9264D-1889-4BE2-A376-C7D582021910}" dt="2020-05-19T20:23:57.416" v="264" actId="26606"/>
          <ac:cxnSpMkLst>
            <pc:docMk/>
            <pc:sldMk cId="2657436726" sldId="262"/>
            <ac:cxnSpMk id="7" creationId="{39B7FDC9-F0CE-43A7-9F2A-83DD09DC3453}"/>
          </ac:cxnSpMkLst>
        </pc:cxnChg>
        <pc:cxnChg chg="add">
          <ac:chgData name="Danny Villaroel" userId="83da430c-b37a-4772-8f24-4c544f57e939" providerId="ADAL" clId="{3AE9264D-1889-4BE2-A376-C7D582021910}" dt="2020-05-19T20:26:39.665" v="288" actId="26606"/>
          <ac:cxnSpMkLst>
            <pc:docMk/>
            <pc:sldMk cId="2657436726" sldId="262"/>
            <ac:cxnSpMk id="8" creationId="{A7F400EE-A8A5-48AF-B4D6-291B52C6F0B0}"/>
          </ac:cxnSpMkLst>
        </pc:cxnChg>
        <pc:cxnChg chg="add del ord">
          <ac:chgData name="Danny Villaroel" userId="83da430c-b37a-4772-8f24-4c544f57e939" providerId="ADAL" clId="{3AE9264D-1889-4BE2-A376-C7D582021910}" dt="2020-05-19T20:26:19.216" v="285"/>
          <ac:cxnSpMkLst>
            <pc:docMk/>
            <pc:sldMk cId="2657436726" sldId="262"/>
            <ac:cxnSpMk id="10" creationId="{A7F400EE-A8A5-48AF-B4D6-291B52C6F0B0}"/>
          </ac:cxnSpMkLst>
        </pc:cxnChg>
      </pc:sldChg>
      <pc:sldChg chg="addSp delSp modSp delDesignElem">
        <pc:chgData name="Danny Villaroel" userId="83da430c-b37a-4772-8f24-4c544f57e939" providerId="ADAL" clId="{3AE9264D-1889-4BE2-A376-C7D582021910}" dt="2020-05-26T19:54:48.949" v="814" actId="1076"/>
        <pc:sldMkLst>
          <pc:docMk/>
          <pc:sldMk cId="3751367409" sldId="263"/>
        </pc:sldMkLst>
        <pc:spChg chg="mod">
          <ac:chgData name="Danny Villaroel" userId="83da430c-b37a-4772-8f24-4c544f57e939" providerId="ADAL" clId="{3AE9264D-1889-4BE2-A376-C7D582021910}" dt="2020-05-21T16:26:58.883" v="592" actId="26606"/>
          <ac:spMkLst>
            <pc:docMk/>
            <pc:sldMk cId="3751367409" sldId="263"/>
            <ac:spMk id="2" creationId="{455D8018-66DB-BE48-8ED8-BBF839D90650}"/>
          </ac:spMkLst>
        </pc:spChg>
        <pc:spChg chg="mod ord">
          <ac:chgData name="Danny Villaroel" userId="83da430c-b37a-4772-8f24-4c544f57e939" providerId="ADAL" clId="{3AE9264D-1889-4BE2-A376-C7D582021910}" dt="2020-05-21T17:15:21.594" v="608" actId="14100"/>
          <ac:spMkLst>
            <pc:docMk/>
            <pc:sldMk cId="3751367409" sldId="263"/>
            <ac:spMk id="3" creationId="{4A0F8E0A-4437-9541-A1EF-25AD78EEECA8}"/>
          </ac:spMkLst>
        </pc:spChg>
        <pc:spChg chg="add mod">
          <ac:chgData name="Danny Villaroel" userId="83da430c-b37a-4772-8f24-4c544f57e939" providerId="ADAL" clId="{3AE9264D-1889-4BE2-A376-C7D582021910}" dt="2020-05-26T19:54:48.949" v="814" actId="1076"/>
          <ac:spMkLst>
            <pc:docMk/>
            <pc:sldMk cId="3751367409" sldId="263"/>
            <ac:spMk id="7" creationId="{FE4357CD-C131-4D02-9E76-4B00102B4950}"/>
          </ac:spMkLst>
        </pc:spChg>
        <pc:spChg chg="add mod">
          <ac:chgData name="Danny Villaroel" userId="83da430c-b37a-4772-8f24-4c544f57e939" providerId="ADAL" clId="{3AE9264D-1889-4BE2-A376-C7D582021910}" dt="2020-05-21T17:16:45.184" v="614" actId="14430"/>
          <ac:spMkLst>
            <pc:docMk/>
            <pc:sldMk cId="3751367409" sldId="263"/>
            <ac:spMk id="12" creationId="{EBF87945-A001-489F-9D9B-7D9435F0B9CA}"/>
          </ac:spMkLst>
        </pc:spChg>
        <pc:spChg chg="del">
          <ac:chgData name="Danny Villaroel" userId="83da430c-b37a-4772-8f24-4c544f57e939" providerId="ADAL" clId="{3AE9264D-1889-4BE2-A376-C7D582021910}" dt="2020-05-21T16:26:44.848" v="590"/>
          <ac:spMkLst>
            <pc:docMk/>
            <pc:sldMk cId="3751367409" sldId="263"/>
            <ac:spMk id="39" creationId="{4038CB10-1F5C-4D54-9DF7-12586DE5B007}"/>
          </ac:spMkLst>
        </pc:spChg>
        <pc:spChg chg="del">
          <ac:chgData name="Danny Villaroel" userId="83da430c-b37a-4772-8f24-4c544f57e939" providerId="ADAL" clId="{3AE9264D-1889-4BE2-A376-C7D582021910}" dt="2020-05-21T16:26:44.848" v="590"/>
          <ac:spMkLst>
            <pc:docMk/>
            <pc:sldMk cId="3751367409" sldId="263"/>
            <ac:spMk id="41" creationId="{73ED6512-6858-4552-B699-9A97FE9A4EA2}"/>
          </ac:spMkLst>
        </pc:spChg>
        <pc:picChg chg="mod">
          <ac:chgData name="Danny Villaroel" userId="83da430c-b37a-4772-8f24-4c544f57e939" providerId="ADAL" clId="{3AE9264D-1889-4BE2-A376-C7D582021910}" dt="2020-05-21T16:32:02.834" v="595" actId="1076"/>
          <ac:picMkLst>
            <pc:docMk/>
            <pc:sldMk cId="3751367409" sldId="263"/>
            <ac:picMk id="4" creationId="{02B7E5DF-3706-6641-A433-0B1C51E30276}"/>
          </ac:picMkLst>
        </pc:picChg>
      </pc:sldChg>
      <pc:sldChg chg="addSp delSp modSp del mod setBg delDesignElem">
        <pc:chgData name="Danny Villaroel" userId="83da430c-b37a-4772-8f24-4c544f57e939" providerId="ADAL" clId="{3AE9264D-1889-4BE2-A376-C7D582021910}" dt="2020-05-21T17:20:15.302" v="638" actId="2696"/>
        <pc:sldMkLst>
          <pc:docMk/>
          <pc:sldMk cId="3760427077" sldId="265"/>
        </pc:sldMkLst>
        <pc:spChg chg="mod">
          <ac:chgData name="Danny Villaroel" userId="83da430c-b37a-4772-8f24-4c544f57e939" providerId="ADAL" clId="{3AE9264D-1889-4BE2-A376-C7D582021910}" dt="2020-05-21T17:19:15.607" v="636" actId="14100"/>
          <ac:spMkLst>
            <pc:docMk/>
            <pc:sldMk cId="3760427077" sldId="265"/>
            <ac:spMk id="2" creationId="{1C6853FA-D1D3-144E-A645-D07577C7D99F}"/>
          </ac:spMkLst>
        </pc:spChg>
        <pc:spChg chg="add">
          <ac:chgData name="Danny Villaroel" userId="83da430c-b37a-4772-8f24-4c544f57e939" providerId="ADAL" clId="{3AE9264D-1889-4BE2-A376-C7D582021910}" dt="2020-05-21T17:17:52.026" v="615" actId="26606"/>
          <ac:spMkLst>
            <pc:docMk/>
            <pc:sldMk cId="3760427077" sldId="265"/>
            <ac:spMk id="6" creationId="{16C5FA50-8D52-4617-AF91-5C7B1C8352F1}"/>
          </ac:spMkLst>
        </pc:spChg>
        <pc:spChg chg="add">
          <ac:chgData name="Danny Villaroel" userId="83da430c-b37a-4772-8f24-4c544f57e939" providerId="ADAL" clId="{3AE9264D-1889-4BE2-A376-C7D582021910}" dt="2020-05-21T17:17:52.026" v="615" actId="26606"/>
          <ac:spMkLst>
            <pc:docMk/>
            <pc:sldMk cId="3760427077" sldId="265"/>
            <ac:spMk id="7" creationId="{E223798C-12AD-4B0C-A50C-D676347D67CF}"/>
          </ac:spMkLst>
        </pc:spChg>
        <pc:spChg chg="add del">
          <ac:chgData name="Danny Villaroel" userId="83da430c-b37a-4772-8f24-4c544f57e939" providerId="ADAL" clId="{3AE9264D-1889-4BE2-A376-C7D582021910}" dt="2020-05-21T17:16:35.887" v="612" actId="26606"/>
          <ac:spMkLst>
            <pc:docMk/>
            <pc:sldMk cId="3760427077" sldId="265"/>
            <ac:spMk id="9" creationId="{16C5FA50-8D52-4617-AF91-5C7B1C8352F1}"/>
          </ac:spMkLst>
        </pc:spChg>
        <pc:spChg chg="add del">
          <ac:chgData name="Danny Villaroel" userId="83da430c-b37a-4772-8f24-4c544f57e939" providerId="ADAL" clId="{3AE9264D-1889-4BE2-A376-C7D582021910}" dt="2020-05-21T17:16:35.887" v="612" actId="26606"/>
          <ac:spMkLst>
            <pc:docMk/>
            <pc:sldMk cId="3760427077" sldId="265"/>
            <ac:spMk id="11" creationId="{E223798C-12AD-4B0C-A50C-D676347D67CF}"/>
          </ac:spMkLst>
        </pc:spChg>
        <pc:spChg chg="del">
          <ac:chgData name="Danny Villaroel" userId="83da430c-b37a-4772-8f24-4c544f57e939" providerId="ADAL" clId="{3AE9264D-1889-4BE2-A376-C7D582021910}" dt="2020-05-21T17:10:27.954" v="606"/>
          <ac:spMkLst>
            <pc:docMk/>
            <pc:sldMk cId="3760427077" sldId="265"/>
            <ac:spMk id="19" creationId="{F3C8D54F-CA08-42F3-9924-FBA3CB680F28}"/>
          </ac:spMkLst>
        </pc:spChg>
        <pc:spChg chg="del">
          <ac:chgData name="Danny Villaroel" userId="83da430c-b37a-4772-8f24-4c544f57e939" providerId="ADAL" clId="{3AE9264D-1889-4BE2-A376-C7D582021910}" dt="2020-05-21T17:10:27.954" v="606"/>
          <ac:spMkLst>
            <pc:docMk/>
            <pc:sldMk cId="3760427077" sldId="265"/>
            <ac:spMk id="20" creationId="{3FA8EA49-487B-4E62-AC3C-3D4A96EF0A26}"/>
          </ac:spMkLst>
        </pc:spChg>
        <pc:picChg chg="mod">
          <ac:chgData name="Danny Villaroel" userId="83da430c-b37a-4772-8f24-4c544f57e939" providerId="ADAL" clId="{3AE9264D-1889-4BE2-A376-C7D582021910}" dt="2020-05-21T17:18:32.886" v="616" actId="14100"/>
          <ac:picMkLst>
            <pc:docMk/>
            <pc:sldMk cId="3760427077" sldId="265"/>
            <ac:picMk id="4" creationId="{D612A6CB-61C6-5146-997F-CB496470EAEE}"/>
          </ac:picMkLst>
        </pc:picChg>
      </pc:sldChg>
      <pc:sldChg chg="addSp modSp mod setBg">
        <pc:chgData name="Danny Villaroel" userId="83da430c-b37a-4772-8f24-4c544f57e939" providerId="ADAL" clId="{3AE9264D-1889-4BE2-A376-C7D582021910}" dt="2020-05-26T19:41:49.085" v="659" actId="26606"/>
        <pc:sldMkLst>
          <pc:docMk/>
          <pc:sldMk cId="2039923519" sldId="266"/>
        </pc:sldMkLst>
        <pc:spChg chg="mod">
          <ac:chgData name="Danny Villaroel" userId="83da430c-b37a-4772-8f24-4c544f57e939" providerId="ADAL" clId="{3AE9264D-1889-4BE2-A376-C7D582021910}" dt="2020-05-26T19:41:49.085" v="659" actId="26606"/>
          <ac:spMkLst>
            <pc:docMk/>
            <pc:sldMk cId="2039923519" sldId="266"/>
            <ac:spMk id="2" creationId="{C409604A-D8D3-254A-95EC-FA1993E3056E}"/>
          </ac:spMkLst>
        </pc:spChg>
        <pc:spChg chg="mod">
          <ac:chgData name="Danny Villaroel" userId="83da430c-b37a-4772-8f24-4c544f57e939" providerId="ADAL" clId="{3AE9264D-1889-4BE2-A376-C7D582021910}" dt="2020-05-26T19:41:49.085" v="659" actId="26606"/>
          <ac:spMkLst>
            <pc:docMk/>
            <pc:sldMk cId="2039923519" sldId="266"/>
            <ac:spMk id="3" creationId="{8BE5F806-4C9A-E646-B3C5-EA80DEBCDAF7}"/>
          </ac:spMkLst>
        </pc:spChg>
        <pc:spChg chg="add">
          <ac:chgData name="Danny Villaroel" userId="83da430c-b37a-4772-8f24-4c544f57e939" providerId="ADAL" clId="{3AE9264D-1889-4BE2-A376-C7D582021910}" dt="2020-05-26T19:41:49.085" v="659" actId="26606"/>
          <ac:spMkLst>
            <pc:docMk/>
            <pc:sldMk cId="2039923519" sldId="266"/>
            <ac:spMk id="8" creationId="{F98ED85F-DCEE-4B50-802E-71A6E3E12B04}"/>
          </ac:spMkLst>
        </pc:spChg>
        <pc:cxnChg chg="add">
          <ac:chgData name="Danny Villaroel" userId="83da430c-b37a-4772-8f24-4c544f57e939" providerId="ADAL" clId="{3AE9264D-1889-4BE2-A376-C7D582021910}" dt="2020-05-26T19:41:49.085" v="659" actId="26606"/>
          <ac:cxnSpMkLst>
            <pc:docMk/>
            <pc:sldMk cId="2039923519" sldId="266"/>
            <ac:cxnSpMk id="10" creationId="{E8E35B83-1EC3-4F87-9D54-D863463351B9}"/>
          </ac:cxnSpMkLst>
        </pc:cxnChg>
      </pc:sldChg>
      <pc:sldChg chg="addSp delSp modSp mod setBg">
        <pc:chgData name="Danny Villaroel" userId="83da430c-b37a-4772-8f24-4c544f57e939" providerId="ADAL" clId="{3AE9264D-1889-4BE2-A376-C7D582021910}" dt="2020-05-26T19:42:11.546" v="662" actId="26606"/>
        <pc:sldMkLst>
          <pc:docMk/>
          <pc:sldMk cId="2740524885" sldId="267"/>
        </pc:sldMkLst>
        <pc:spChg chg="mod">
          <ac:chgData name="Danny Villaroel" userId="83da430c-b37a-4772-8f24-4c544f57e939" providerId="ADAL" clId="{3AE9264D-1889-4BE2-A376-C7D582021910}" dt="2020-05-26T19:42:11.546" v="662" actId="26606"/>
          <ac:spMkLst>
            <pc:docMk/>
            <pc:sldMk cId="2740524885" sldId="267"/>
            <ac:spMk id="2" creationId="{54923A84-C914-0143-B76C-C0A3C4337230}"/>
          </ac:spMkLst>
        </pc:spChg>
        <pc:spChg chg="mod">
          <ac:chgData name="Danny Villaroel" userId="83da430c-b37a-4772-8f24-4c544f57e939" providerId="ADAL" clId="{3AE9264D-1889-4BE2-A376-C7D582021910}" dt="2020-05-26T19:42:11.546" v="662" actId="26606"/>
          <ac:spMkLst>
            <pc:docMk/>
            <pc:sldMk cId="2740524885" sldId="267"/>
            <ac:spMk id="3" creationId="{9749D769-AB6D-B342-B43B-D36531A6FD87}"/>
          </ac:spMkLst>
        </pc:spChg>
        <pc:spChg chg="add del">
          <ac:chgData name="Danny Villaroel" userId="83da430c-b37a-4772-8f24-4c544f57e939" providerId="ADAL" clId="{3AE9264D-1889-4BE2-A376-C7D582021910}" dt="2020-05-26T19:42:11.541" v="661" actId="26606"/>
          <ac:spMkLst>
            <pc:docMk/>
            <pc:sldMk cId="2740524885" sldId="267"/>
            <ac:spMk id="8" creationId="{F98ED85F-DCEE-4B50-802E-71A6E3E12B04}"/>
          </ac:spMkLst>
        </pc:spChg>
        <pc:spChg chg="add">
          <ac:chgData name="Danny Villaroel" userId="83da430c-b37a-4772-8f24-4c544f57e939" providerId="ADAL" clId="{3AE9264D-1889-4BE2-A376-C7D582021910}" dt="2020-05-26T19:42:11.546" v="662" actId="26606"/>
          <ac:spMkLst>
            <pc:docMk/>
            <pc:sldMk cId="2740524885" sldId="267"/>
            <ac:spMk id="12" creationId="{F98ED85F-DCEE-4B50-802E-71A6E3E12B04}"/>
          </ac:spMkLst>
        </pc:spChg>
        <pc:cxnChg chg="add del">
          <ac:chgData name="Danny Villaroel" userId="83da430c-b37a-4772-8f24-4c544f57e939" providerId="ADAL" clId="{3AE9264D-1889-4BE2-A376-C7D582021910}" dt="2020-05-26T19:42:11.541" v="661" actId="26606"/>
          <ac:cxnSpMkLst>
            <pc:docMk/>
            <pc:sldMk cId="2740524885" sldId="267"/>
            <ac:cxnSpMk id="10" creationId="{E8E35B83-1EC3-4F87-9D54-D863463351B9}"/>
          </ac:cxnSpMkLst>
        </pc:cxnChg>
        <pc:cxnChg chg="add">
          <ac:chgData name="Danny Villaroel" userId="83da430c-b37a-4772-8f24-4c544f57e939" providerId="ADAL" clId="{3AE9264D-1889-4BE2-A376-C7D582021910}" dt="2020-05-26T19:42:11.546" v="662" actId="26606"/>
          <ac:cxnSpMkLst>
            <pc:docMk/>
            <pc:sldMk cId="2740524885" sldId="267"/>
            <ac:cxnSpMk id="13" creationId="{E8E35B83-1EC3-4F87-9D54-D863463351B9}"/>
          </ac:cxnSpMkLst>
        </pc:cxnChg>
      </pc:sldChg>
      <pc:sldChg chg="addSp modSp mod setBg">
        <pc:chgData name="Danny Villaroel" userId="83da430c-b37a-4772-8f24-4c544f57e939" providerId="ADAL" clId="{3AE9264D-1889-4BE2-A376-C7D582021910}" dt="2020-05-26T20:13:49.417" v="875"/>
        <pc:sldMkLst>
          <pc:docMk/>
          <pc:sldMk cId="231237203" sldId="268"/>
        </pc:sldMkLst>
        <pc:spChg chg="mod ord">
          <ac:chgData name="Danny Villaroel" userId="83da430c-b37a-4772-8f24-4c544f57e939" providerId="ADAL" clId="{3AE9264D-1889-4BE2-A376-C7D582021910}" dt="2020-05-26T20:13:49.417" v="875"/>
          <ac:spMkLst>
            <pc:docMk/>
            <pc:sldMk cId="231237203" sldId="268"/>
            <ac:spMk id="2" creationId="{9BB5DC18-4C71-6F4D-B203-E604C024DE43}"/>
          </ac:spMkLst>
        </pc:spChg>
        <pc:spChg chg="mod ord">
          <ac:chgData name="Danny Villaroel" userId="83da430c-b37a-4772-8f24-4c544f57e939" providerId="ADAL" clId="{3AE9264D-1889-4BE2-A376-C7D582021910}" dt="2020-05-26T20:13:30.704" v="860"/>
          <ac:spMkLst>
            <pc:docMk/>
            <pc:sldMk cId="231237203" sldId="268"/>
            <ac:spMk id="3" creationId="{C839F06D-59F3-5C46-BD92-7C5EEFB4E03A}"/>
          </ac:spMkLst>
        </pc:spChg>
        <pc:spChg chg="add ord">
          <ac:chgData name="Danny Villaroel" userId="83da430c-b37a-4772-8f24-4c544f57e939" providerId="ADAL" clId="{3AE9264D-1889-4BE2-A376-C7D582021910}" dt="2020-05-26T20:13:17.611" v="855"/>
          <ac:spMkLst>
            <pc:docMk/>
            <pc:sldMk cId="231237203" sldId="268"/>
            <ac:spMk id="8" creationId="{488333BA-AE6E-427A-9B16-A39C8073F4EB}"/>
          </ac:spMkLst>
        </pc:spChg>
        <pc:spChg chg="add ord">
          <ac:chgData name="Danny Villaroel" userId="83da430c-b37a-4772-8f24-4c544f57e939" providerId="ADAL" clId="{3AE9264D-1889-4BE2-A376-C7D582021910}" dt="2020-05-26T20:13:22.214" v="857"/>
          <ac:spMkLst>
            <pc:docMk/>
            <pc:sldMk cId="231237203" sldId="268"/>
            <ac:spMk id="10" creationId="{F98ED85F-DCEE-4B50-802E-71A6E3E12B04}"/>
          </ac:spMkLst>
        </pc:spChg>
      </pc:sldChg>
      <pc:sldChg chg="addSp delSp modSp mod setBg">
        <pc:chgData name="Danny Villaroel" userId="83da430c-b37a-4772-8f24-4c544f57e939" providerId="ADAL" clId="{3AE9264D-1889-4BE2-A376-C7D582021910}" dt="2020-05-26T19:36:46.060" v="658" actId="26606"/>
        <pc:sldMkLst>
          <pc:docMk/>
          <pc:sldMk cId="707805533" sldId="272"/>
        </pc:sldMkLst>
        <pc:spChg chg="mod">
          <ac:chgData name="Danny Villaroel" userId="83da430c-b37a-4772-8f24-4c544f57e939" providerId="ADAL" clId="{3AE9264D-1889-4BE2-A376-C7D582021910}" dt="2020-05-26T19:36:46.060" v="658" actId="26606"/>
          <ac:spMkLst>
            <pc:docMk/>
            <pc:sldMk cId="707805533" sldId="272"/>
            <ac:spMk id="2" creationId="{D5A047EB-C930-D344-B18C-3C6202D60D95}"/>
          </ac:spMkLst>
        </pc:spChg>
        <pc:spChg chg="add del">
          <ac:chgData name="Danny Villaroel" userId="83da430c-b37a-4772-8f24-4c544f57e939" providerId="ADAL" clId="{3AE9264D-1889-4BE2-A376-C7D582021910}" dt="2020-05-26T19:36:46.060" v="658" actId="26606"/>
          <ac:spMkLst>
            <pc:docMk/>
            <pc:sldMk cId="707805533" sldId="272"/>
            <ac:spMk id="3" creationId="{84CBD5D4-A0B9-3545-AB5D-11CD007B2680}"/>
          </ac:spMkLst>
        </pc:spChg>
        <pc:spChg chg="add del">
          <ac:chgData name="Danny Villaroel" userId="83da430c-b37a-4772-8f24-4c544f57e939" providerId="ADAL" clId="{3AE9264D-1889-4BE2-A376-C7D582021910}" dt="2020-05-26T19:36:46.060" v="658" actId="26606"/>
          <ac:spMkLst>
            <pc:docMk/>
            <pc:sldMk cId="707805533" sldId="272"/>
            <ac:spMk id="9" creationId="{68575C10-8187-4AC4-AD72-C754EAFD2867}"/>
          </ac:spMkLst>
        </pc:spChg>
        <pc:graphicFrameChg chg="add del">
          <ac:chgData name="Danny Villaroel" userId="83da430c-b37a-4772-8f24-4c544f57e939" providerId="ADAL" clId="{3AE9264D-1889-4BE2-A376-C7D582021910}" dt="2020-05-26T19:36:46.060" v="658" actId="26606"/>
          <ac:graphicFrameMkLst>
            <pc:docMk/>
            <pc:sldMk cId="707805533" sldId="272"/>
            <ac:graphicFrameMk id="5" creationId="{4F24E0D6-5C93-4D92-97B1-2A65887D2886}"/>
          </ac:graphicFrameMkLst>
        </pc:graphicFrameChg>
        <pc:cxnChg chg="add del">
          <ac:chgData name="Danny Villaroel" userId="83da430c-b37a-4772-8f24-4c544f57e939" providerId="ADAL" clId="{3AE9264D-1889-4BE2-A376-C7D582021910}" dt="2020-05-26T19:36:46.060" v="658" actId="26606"/>
          <ac:cxnSpMkLst>
            <pc:docMk/>
            <pc:sldMk cId="707805533" sldId="272"/>
            <ac:cxnSpMk id="11" creationId="{74E776C9-ED67-41B7-B3A3-4DF76EF3ACEE}"/>
          </ac:cxnSpMkLst>
        </pc:cxnChg>
      </pc:sldChg>
      <pc:sldChg chg="modSp">
        <pc:chgData name="Danny Villaroel" userId="83da430c-b37a-4772-8f24-4c544f57e939" providerId="ADAL" clId="{3AE9264D-1889-4BE2-A376-C7D582021910}" dt="2020-05-26T19:31:29.973" v="649" actId="14100"/>
        <pc:sldMkLst>
          <pc:docMk/>
          <pc:sldMk cId="1420831496" sldId="274"/>
        </pc:sldMkLst>
        <pc:picChg chg="mod">
          <ac:chgData name="Danny Villaroel" userId="83da430c-b37a-4772-8f24-4c544f57e939" providerId="ADAL" clId="{3AE9264D-1889-4BE2-A376-C7D582021910}" dt="2020-05-26T19:31:29.973" v="649" actId="14100"/>
          <ac:picMkLst>
            <pc:docMk/>
            <pc:sldMk cId="1420831496" sldId="274"/>
            <ac:picMk id="4" creationId="{236E3797-61BC-3849-944F-8DAFA53E38CC}"/>
          </ac:picMkLst>
        </pc:picChg>
      </pc:sldChg>
      <pc:sldChg chg="addSp delSp modSp mod setBg delDesignElem">
        <pc:chgData name="Danny Villaroel" userId="83da430c-b37a-4772-8f24-4c544f57e939" providerId="ADAL" clId="{3AE9264D-1889-4BE2-A376-C7D582021910}" dt="2020-05-26T20:12:40.714" v="847"/>
        <pc:sldMkLst>
          <pc:docMk/>
          <pc:sldMk cId="393087071" sldId="275"/>
        </pc:sldMkLst>
        <pc:spChg chg="mod">
          <ac:chgData name="Danny Villaroel" userId="83da430c-b37a-4772-8f24-4c544f57e939" providerId="ADAL" clId="{3AE9264D-1889-4BE2-A376-C7D582021910}" dt="2020-05-26T19:49:49.093" v="813" actId="20577"/>
          <ac:spMkLst>
            <pc:docMk/>
            <pc:sldMk cId="393087071" sldId="275"/>
            <ac:spMk id="2" creationId="{1C6853FA-D1D3-144E-A645-D07577C7D99F}"/>
          </ac:spMkLst>
        </pc:spChg>
        <pc:spChg chg="add mod ord">
          <ac:chgData name="Danny Villaroel" userId="83da430c-b37a-4772-8f24-4c544f57e939" providerId="ADAL" clId="{3AE9264D-1889-4BE2-A376-C7D582021910}" dt="2020-05-26T20:12:40.714" v="847"/>
          <ac:spMkLst>
            <pc:docMk/>
            <pc:sldMk cId="393087071" sldId="275"/>
            <ac:spMk id="3" creationId="{1673942A-0C94-445E-AB7D-7D8B88A2F15C}"/>
          </ac:spMkLst>
        </pc:spChg>
        <pc:spChg chg="add del">
          <ac:chgData name="Danny Villaroel" userId="83da430c-b37a-4772-8f24-4c544f57e939" providerId="ADAL" clId="{3AE9264D-1889-4BE2-A376-C7D582021910}" dt="2020-05-26T19:43:05.174" v="667" actId="26606"/>
          <ac:spMkLst>
            <pc:docMk/>
            <pc:sldMk cId="393087071" sldId="275"/>
            <ac:spMk id="8" creationId="{B855C345-5600-417E-82C2-98E2120218E4}"/>
          </ac:spMkLst>
        </pc:spChg>
        <pc:spChg chg="add del">
          <ac:chgData name="Danny Villaroel" userId="83da430c-b37a-4772-8f24-4c544f57e939" providerId="ADAL" clId="{3AE9264D-1889-4BE2-A376-C7D582021910}" dt="2020-05-26T19:46:25.677" v="742"/>
          <ac:spMkLst>
            <pc:docMk/>
            <pc:sldMk cId="393087071" sldId="275"/>
            <ac:spMk id="9" creationId="{16C5FA50-8D52-4617-AF91-5C7B1C8352F1}"/>
          </ac:spMkLst>
        </pc:spChg>
        <pc:spChg chg="add del">
          <ac:chgData name="Danny Villaroel" userId="83da430c-b37a-4772-8f24-4c544f57e939" providerId="ADAL" clId="{3AE9264D-1889-4BE2-A376-C7D582021910}" dt="2020-05-26T19:43:05.709" v="670" actId="26606"/>
          <ac:spMkLst>
            <pc:docMk/>
            <pc:sldMk cId="393087071" sldId="275"/>
            <ac:spMk id="10" creationId="{FDB6095F-E246-4423-BCA8-AE7B4ADEB3FB}"/>
          </ac:spMkLst>
        </pc:spChg>
        <pc:spChg chg="add del">
          <ac:chgData name="Danny Villaroel" userId="83da430c-b37a-4772-8f24-4c544f57e939" providerId="ADAL" clId="{3AE9264D-1889-4BE2-A376-C7D582021910}" dt="2020-05-26T19:43:05.709" v="670" actId="26606"/>
          <ac:spMkLst>
            <pc:docMk/>
            <pc:sldMk cId="393087071" sldId="275"/>
            <ac:spMk id="11" creationId="{EBF87945-A001-489F-9D9B-7D9435F0B9CA}"/>
          </ac:spMkLst>
        </pc:spChg>
        <pc:spChg chg="add del">
          <ac:chgData name="Danny Villaroel" userId="83da430c-b37a-4772-8f24-4c544f57e939" providerId="ADAL" clId="{3AE9264D-1889-4BE2-A376-C7D582021910}" dt="2020-05-26T19:43:06.109" v="673" actId="26606"/>
          <ac:spMkLst>
            <pc:docMk/>
            <pc:sldMk cId="393087071" sldId="275"/>
            <ac:spMk id="13" creationId="{B855C345-5600-417E-82C2-98E2120218E4}"/>
          </ac:spMkLst>
        </pc:spChg>
        <pc:spChg chg="add mod">
          <ac:chgData name="Danny Villaroel" userId="83da430c-b37a-4772-8f24-4c544f57e939" providerId="ADAL" clId="{3AE9264D-1889-4BE2-A376-C7D582021910}" dt="2020-05-26T20:12:21.742" v="846" actId="14100"/>
          <ac:spMkLst>
            <pc:docMk/>
            <pc:sldMk cId="393087071" sldId="275"/>
            <ac:spMk id="14" creationId="{DD73496E-C8EB-429A-AD4C-237621F0C530}"/>
          </ac:spMkLst>
        </pc:spChg>
        <pc:spChg chg="add del">
          <ac:chgData name="Danny Villaroel" userId="83da430c-b37a-4772-8f24-4c544f57e939" providerId="ADAL" clId="{3AE9264D-1889-4BE2-A376-C7D582021910}" dt="2020-05-26T19:43:07.612" v="676" actId="26606"/>
          <ac:spMkLst>
            <pc:docMk/>
            <pc:sldMk cId="393087071" sldId="275"/>
            <ac:spMk id="15" creationId="{EBF87945-A001-489F-9D9B-7D9435F0B9CA}"/>
          </ac:spMkLst>
        </pc:spChg>
        <pc:spChg chg="add del">
          <ac:chgData name="Danny Villaroel" userId="83da430c-b37a-4772-8f24-4c544f57e939" providerId="ADAL" clId="{3AE9264D-1889-4BE2-A376-C7D582021910}" dt="2020-05-26T19:43:07.612" v="676" actId="26606"/>
          <ac:spMkLst>
            <pc:docMk/>
            <pc:sldMk cId="393087071" sldId="275"/>
            <ac:spMk id="16" creationId="{5DD93FAE-98B4-461C-BD70-215C9EE082AF}"/>
          </ac:spMkLst>
        </pc:spChg>
        <pc:spChg chg="add del">
          <ac:chgData name="Danny Villaroel" userId="83da430c-b37a-4772-8f24-4c544f57e939" providerId="ADAL" clId="{3AE9264D-1889-4BE2-A376-C7D582021910}" dt="2020-05-26T19:46:25.677" v="742"/>
          <ac:spMkLst>
            <pc:docMk/>
            <pc:sldMk cId="393087071" sldId="275"/>
            <ac:spMk id="18" creationId="{E223798C-12AD-4B0C-A50C-D676347D67CF}"/>
          </ac:spMkLst>
        </pc:spChg>
        <pc:picChg chg="mod">
          <ac:chgData name="Danny Villaroel" userId="83da430c-b37a-4772-8f24-4c544f57e939" providerId="ADAL" clId="{3AE9264D-1889-4BE2-A376-C7D582021910}" dt="2020-05-26T19:56:58.508" v="821" actId="1076"/>
          <ac:picMkLst>
            <pc:docMk/>
            <pc:sldMk cId="393087071" sldId="275"/>
            <ac:picMk id="4" creationId="{D612A6CB-61C6-5146-997F-CB496470EAEE}"/>
          </ac:picMkLst>
        </pc:picChg>
      </pc:sldChg>
      <pc:sldChg chg="add del">
        <pc:chgData name="Danny Villaroel" userId="83da430c-b37a-4772-8f24-4c544f57e939" providerId="ADAL" clId="{3AE9264D-1889-4BE2-A376-C7D582021910}" dt="2020-05-26T19:32:59.288" v="653"/>
        <pc:sldMkLst>
          <pc:docMk/>
          <pc:sldMk cId="1740408198" sldId="276"/>
        </pc:sldMkLst>
      </pc:sldChg>
      <pc:sldChg chg="add del">
        <pc:chgData name="Danny Villaroel" userId="83da430c-b37a-4772-8f24-4c544f57e939" providerId="ADAL" clId="{3AE9264D-1889-4BE2-A376-C7D582021910}" dt="2020-05-26T19:32:53.431" v="651"/>
        <pc:sldMkLst>
          <pc:docMk/>
          <pc:sldMk cId="1830344511" sldId="276"/>
        </pc:sldMkLst>
      </pc:sldChg>
    </pc:docChg>
  </pc:docChgLst>
  <pc:docChgLst>
    <pc:chgData name="Danny Villaroel" userId="83da430c-b37a-4772-8f24-4c544f57e939" providerId="ADAL" clId="{D6DA85CD-5ABF-4680-A822-2E50F9E6AEC2}"/>
    <pc:docChg chg="modSld">
      <pc:chgData name="Danny Villaroel" userId="83da430c-b37a-4772-8f24-4c544f57e939" providerId="ADAL" clId="{D6DA85CD-5ABF-4680-A822-2E50F9E6AEC2}" dt="2020-04-27T20:45:51.127" v="173" actId="962"/>
      <pc:docMkLst>
        <pc:docMk/>
      </pc:docMkLst>
      <pc:sldChg chg="modSp">
        <pc:chgData name="Danny Villaroel" userId="83da430c-b37a-4772-8f24-4c544f57e939" providerId="ADAL" clId="{D6DA85CD-5ABF-4680-A822-2E50F9E6AEC2}" dt="2020-04-27T20:45:51.127" v="173" actId="962"/>
        <pc:sldMkLst>
          <pc:docMk/>
          <pc:sldMk cId="44459427" sldId="256"/>
        </pc:sldMkLst>
        <pc:picChg chg="mod">
          <ac:chgData name="Danny Villaroel" userId="83da430c-b37a-4772-8f24-4c544f57e939" providerId="ADAL" clId="{D6DA85CD-5ABF-4680-A822-2E50F9E6AEC2}" dt="2020-04-27T20:45:51.127" v="173" actId="962"/>
          <ac:picMkLst>
            <pc:docMk/>
            <pc:sldMk cId="44459427" sldId="256"/>
            <ac:picMk id="19" creationId="{2F42CC7C-617C-9247-8B22-EEA6078D4B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5D225-57B8-4428-9F27-69FEFE1691E1}" type="datetimeFigureOut">
              <a:rPr lang="en-US" smtClean="0"/>
              <a:t>5/26/2020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B9338-3CAD-47E9-89A9-E9A03BF1505E}" type="slidenum">
              <a:rPr lang="en-US" smtClean="0"/>
              <a:t>‹#›</a:t>
            </a:fld>
            <a:endParaRPr lang="en-US"/>
          </a:p>
        </p:txBody>
      </p:sp>
    </p:spTree>
    <p:extLst>
      <p:ext uri="{BB962C8B-B14F-4D97-AF65-F5344CB8AC3E}">
        <p14:creationId xmlns:p14="http://schemas.microsoft.com/office/powerpoint/2010/main" val="313404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B9338-3CAD-47E9-89A9-E9A03BF1505E}" type="slidenum">
              <a:rPr lang="en-US" smtClean="0"/>
              <a:t>1</a:t>
            </a:fld>
            <a:endParaRPr lang="en-US"/>
          </a:p>
        </p:txBody>
      </p:sp>
    </p:spTree>
    <p:extLst>
      <p:ext uri="{BB962C8B-B14F-4D97-AF65-F5344CB8AC3E}">
        <p14:creationId xmlns:p14="http://schemas.microsoft.com/office/powerpoint/2010/main" val="92494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B9338-3CAD-47E9-89A9-E9A03BF1505E}" type="slidenum">
              <a:rPr lang="en-US" smtClean="0"/>
              <a:t>2</a:t>
            </a:fld>
            <a:endParaRPr lang="en-US"/>
          </a:p>
        </p:txBody>
      </p:sp>
    </p:spTree>
    <p:extLst>
      <p:ext uri="{BB962C8B-B14F-4D97-AF65-F5344CB8AC3E}">
        <p14:creationId xmlns:p14="http://schemas.microsoft.com/office/powerpoint/2010/main" val="146975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B9338-3CAD-47E9-89A9-E9A03BF1505E}" type="slidenum">
              <a:rPr lang="en-US" smtClean="0"/>
              <a:t>3</a:t>
            </a:fld>
            <a:endParaRPr lang="en-US"/>
          </a:p>
        </p:txBody>
      </p:sp>
    </p:spTree>
    <p:extLst>
      <p:ext uri="{BB962C8B-B14F-4D97-AF65-F5344CB8AC3E}">
        <p14:creationId xmlns:p14="http://schemas.microsoft.com/office/powerpoint/2010/main" val="352641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B9338-3CAD-47E9-89A9-E9A03BF1505E}" type="slidenum">
              <a:rPr lang="en-US" smtClean="0"/>
              <a:t>4</a:t>
            </a:fld>
            <a:endParaRPr lang="en-US"/>
          </a:p>
        </p:txBody>
      </p:sp>
    </p:spTree>
    <p:extLst>
      <p:ext uri="{BB962C8B-B14F-4D97-AF65-F5344CB8AC3E}">
        <p14:creationId xmlns:p14="http://schemas.microsoft.com/office/powerpoint/2010/main" val="164131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26D5-08A5-5948-BC46-656C3507A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04D23-496A-CF4E-A36A-C6249895C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07913-D846-7D47-AEC4-5F95AE84C457}"/>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5" name="Footer Placeholder 4">
            <a:extLst>
              <a:ext uri="{FF2B5EF4-FFF2-40B4-BE49-F238E27FC236}">
                <a16:creationId xmlns:a16="http://schemas.microsoft.com/office/drawing/2014/main" id="{2F9EC323-C4DA-B346-B60D-118E698D88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1EC843-F897-4C41-A546-91CDB8C7B02E}"/>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107274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356F-0BDE-F24F-807D-02A2F8D91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811379-7144-6949-922D-B6E5219C5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7026B-ED98-1345-80AA-DD1A4029F0F5}"/>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5" name="Footer Placeholder 4">
            <a:extLst>
              <a:ext uri="{FF2B5EF4-FFF2-40B4-BE49-F238E27FC236}">
                <a16:creationId xmlns:a16="http://schemas.microsoft.com/office/drawing/2014/main" id="{729C09DA-B280-AB46-BB41-298EA3696C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C6E75D-20C0-1746-8BC7-07FBD421E9E6}"/>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150032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04DEC-6C41-EB4D-BD1D-65C22060E3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0E93C3-27ED-5349-AB78-BAD87377EF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8EA42-D20D-3342-8127-5D62921CE27E}"/>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5" name="Footer Placeholder 4">
            <a:extLst>
              <a:ext uri="{FF2B5EF4-FFF2-40B4-BE49-F238E27FC236}">
                <a16:creationId xmlns:a16="http://schemas.microsoft.com/office/drawing/2014/main" id="{EAB334ED-CF0C-3D4F-8595-BBEA1143CA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43227-2CFB-E349-9263-82C214D80D6B}"/>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368008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D64D-1540-0F46-8FE9-9F0CCB80868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57AA8F9-BC67-9841-B0FE-7A4CA38F32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A1862-AD0C-7347-9CEB-51A1F16585FA}"/>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5" name="Footer Placeholder 4">
            <a:extLst>
              <a:ext uri="{FF2B5EF4-FFF2-40B4-BE49-F238E27FC236}">
                <a16:creationId xmlns:a16="http://schemas.microsoft.com/office/drawing/2014/main" id="{48083A74-D56D-994C-A31F-D92B7D1404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30A9D3-9846-8349-9925-42B0EB838C0D}"/>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388408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9BA6-02CC-2149-B23E-98F8BE8819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652A9-0B9E-3C4B-B5CF-164C0694A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B4A32-6354-3541-B1F3-B23A0B6071A7}"/>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5" name="Footer Placeholder 4">
            <a:extLst>
              <a:ext uri="{FF2B5EF4-FFF2-40B4-BE49-F238E27FC236}">
                <a16:creationId xmlns:a16="http://schemas.microsoft.com/office/drawing/2014/main" id="{A5E86938-D8E7-994A-966B-6CBD126CF6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A9E931-FCC9-9848-B45B-FCB321D6BC0D}"/>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83457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E6CE-38A4-B545-9345-42D8D69D2E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52374-97A2-0C48-8F14-1B186A7189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7A7541-353E-B44B-A68D-3CAB1312AB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FF5227-EC2E-2843-8E17-561901733172}"/>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6" name="Footer Placeholder 5">
            <a:extLst>
              <a:ext uri="{FF2B5EF4-FFF2-40B4-BE49-F238E27FC236}">
                <a16:creationId xmlns:a16="http://schemas.microsoft.com/office/drawing/2014/main" id="{37E16E38-A823-654C-99D0-6B1E3152AD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B4DD3C-73B4-F54F-ADD1-2B80C0EA3571}"/>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342644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62C4-3265-7A4E-A7B7-82A33FA348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991EFF-04D6-7F44-8C2A-6B326448A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A0D582-816B-574B-8B2D-AAB34FCD49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2B6AB-F569-D443-9447-F6EB9E396B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6C6F4E-2856-B94F-9EB9-0C705BFFF0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C4BA8-2692-9C45-A2E7-B18B6C1B0F17}"/>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8" name="Footer Placeholder 7">
            <a:extLst>
              <a:ext uri="{FF2B5EF4-FFF2-40B4-BE49-F238E27FC236}">
                <a16:creationId xmlns:a16="http://schemas.microsoft.com/office/drawing/2014/main" id="{A1C064DF-CD1D-4F4B-82A3-8513A1CC3A6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B76F876-40E3-1E4B-93C0-24A3F9311E58}"/>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84997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1DCA-B236-824C-B78A-AFA20DF30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2E123C-57B7-1746-A5F2-73DBE5E1F1A5}"/>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4" name="Footer Placeholder 3">
            <a:extLst>
              <a:ext uri="{FF2B5EF4-FFF2-40B4-BE49-F238E27FC236}">
                <a16:creationId xmlns:a16="http://schemas.microsoft.com/office/drawing/2014/main" id="{EDBB4DD3-8CC9-B24E-8A18-00D4D3384F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7C26B0-5E48-2C41-9F20-A509A5ED4C46}"/>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182565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5B0F0-20D7-0D44-A274-AF53C161FFEB}"/>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3" name="Footer Placeholder 2">
            <a:extLst>
              <a:ext uri="{FF2B5EF4-FFF2-40B4-BE49-F238E27FC236}">
                <a16:creationId xmlns:a16="http://schemas.microsoft.com/office/drawing/2014/main" id="{C0200384-B446-9349-832C-A3A3FB6CF3B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55463BB-1A35-324E-8CD3-96FBF377406C}"/>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202449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BB76-7156-714F-B374-FD19AAC28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44BC65-26D6-884D-9B77-51B61B4CD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7F5E3-A9CF-6D44-BFA3-944B8A88F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322D0-58AA-9E4C-A768-D3C16FC478E2}"/>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6" name="Footer Placeholder 5">
            <a:extLst>
              <a:ext uri="{FF2B5EF4-FFF2-40B4-BE49-F238E27FC236}">
                <a16:creationId xmlns:a16="http://schemas.microsoft.com/office/drawing/2014/main" id="{867870EC-9277-EA42-B2B6-177EB25C06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07B2D5-FE25-F041-B497-70EC8C20118A}"/>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177704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60B0-81B0-5947-9D54-91EAC89B5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60589F-3533-384D-B8D0-404176243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0DFE694-AAB3-8043-9B94-2EA5540DC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87821-982A-A149-A07E-542260A1C317}"/>
              </a:ext>
            </a:extLst>
          </p:cNvPr>
          <p:cNvSpPr>
            <a:spLocks noGrp="1"/>
          </p:cNvSpPr>
          <p:nvPr>
            <p:ph type="dt" sz="half" idx="10"/>
          </p:nvPr>
        </p:nvSpPr>
        <p:spPr/>
        <p:txBody>
          <a:bodyPr/>
          <a:lstStyle/>
          <a:p>
            <a:fld id="{FEC35114-899B-2541-9A09-2A4209D26654}" type="datetimeFigureOut">
              <a:rPr lang="en-US" smtClean="0"/>
              <a:t>5/26/2020</a:t>
            </a:fld>
            <a:endParaRPr lang="en-US" dirty="0"/>
          </a:p>
        </p:txBody>
      </p:sp>
      <p:sp>
        <p:nvSpPr>
          <p:cNvPr id="6" name="Footer Placeholder 5">
            <a:extLst>
              <a:ext uri="{FF2B5EF4-FFF2-40B4-BE49-F238E27FC236}">
                <a16:creationId xmlns:a16="http://schemas.microsoft.com/office/drawing/2014/main" id="{AEB2DCEB-E9C3-E342-A371-964F3B2FC8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0160C0-830D-2546-997D-1283C770392D}"/>
              </a:ext>
            </a:extLst>
          </p:cNvPr>
          <p:cNvSpPr>
            <a:spLocks noGrp="1"/>
          </p:cNvSpPr>
          <p:nvPr>
            <p:ph type="sldNum" sz="quarter" idx="12"/>
          </p:nvPr>
        </p:nvSpPr>
        <p:spPr/>
        <p:txBody>
          <a:bodyPr/>
          <a:lstStyle/>
          <a:p>
            <a:fld id="{6F00BB86-B19C-844E-BC12-F06D5BEBADAD}" type="slidenum">
              <a:rPr lang="en-US" smtClean="0"/>
              <a:t>‹#›</a:t>
            </a:fld>
            <a:endParaRPr lang="en-US" dirty="0"/>
          </a:p>
        </p:txBody>
      </p:sp>
    </p:spTree>
    <p:extLst>
      <p:ext uri="{BB962C8B-B14F-4D97-AF65-F5344CB8AC3E}">
        <p14:creationId xmlns:p14="http://schemas.microsoft.com/office/powerpoint/2010/main" val="412703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1F57F-9EC1-3345-935E-5AEC8A37A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A6C251-D7C5-6545-B9C0-D07CF9945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62C43-F881-E248-99F2-F8FDF06EA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35114-899B-2541-9A09-2A4209D26654}" type="datetimeFigureOut">
              <a:rPr lang="en-US" smtClean="0"/>
              <a:t>5/26/2020</a:t>
            </a:fld>
            <a:endParaRPr lang="en-US" dirty="0"/>
          </a:p>
        </p:txBody>
      </p:sp>
      <p:sp>
        <p:nvSpPr>
          <p:cNvPr id="5" name="Footer Placeholder 4">
            <a:extLst>
              <a:ext uri="{FF2B5EF4-FFF2-40B4-BE49-F238E27FC236}">
                <a16:creationId xmlns:a16="http://schemas.microsoft.com/office/drawing/2014/main" id="{6B00573A-A3E2-C44B-85DE-5880F862A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E2AAAB9-BF40-E54D-AB35-FFB1FE6B2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0BB86-B19C-844E-BC12-F06D5BEBADAD}" type="slidenum">
              <a:rPr lang="en-US" smtClean="0"/>
              <a:t>‹#›</a:t>
            </a:fld>
            <a:endParaRPr lang="en-US" dirty="0"/>
          </a:p>
        </p:txBody>
      </p:sp>
    </p:spTree>
    <p:extLst>
      <p:ext uri="{BB962C8B-B14F-4D97-AF65-F5344CB8AC3E}">
        <p14:creationId xmlns:p14="http://schemas.microsoft.com/office/powerpoint/2010/main" val="107810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ets.org/poem/archaic-torso-apollo"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Poets.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9906B-105A-5E46-9275-7ECB43C006A3}"/>
              </a:ext>
            </a:extLst>
          </p:cNvPr>
          <p:cNvSpPr>
            <a:spLocks noGrp="1"/>
          </p:cNvSpPr>
          <p:nvPr>
            <p:ph type="ctrTitle"/>
          </p:nvPr>
        </p:nvSpPr>
        <p:spPr>
          <a:xfrm>
            <a:off x="674237" y="914400"/>
            <a:ext cx="3657600" cy="2887579"/>
          </a:xfrm>
        </p:spPr>
        <p:txBody>
          <a:bodyPr>
            <a:normAutofit/>
          </a:bodyPr>
          <a:lstStyle/>
          <a:p>
            <a:r>
              <a:rPr lang="en-US" sz="3700" dirty="0">
                <a:solidFill>
                  <a:srgbClr val="FFFFFF"/>
                </a:solidFill>
                <a:latin typeface="+mn-lt"/>
              </a:rPr>
              <a:t>Great Books: </a:t>
            </a:r>
            <a:br>
              <a:rPr lang="en-US" sz="3700" dirty="0">
                <a:solidFill>
                  <a:srgbClr val="FFFFFF"/>
                </a:solidFill>
                <a:latin typeface="+mn-lt"/>
              </a:rPr>
            </a:br>
            <a:r>
              <a:rPr lang="en-US" sz="3700" dirty="0">
                <a:solidFill>
                  <a:srgbClr val="FFFFFF"/>
                </a:solidFill>
                <a:latin typeface="+mn-lt"/>
              </a:rPr>
              <a:t>Teaching Anne Carson’s Translation of Sappho</a:t>
            </a:r>
          </a:p>
        </p:txBody>
      </p:sp>
      <p:cxnSp>
        <p:nvCxnSpPr>
          <p:cNvPr id="32" name="Straight Connector 3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073117F-9784-2544-BD9B-3F4FDA1F546C}"/>
              </a:ext>
            </a:extLst>
          </p:cNvPr>
          <p:cNvSpPr>
            <a:spLocks noGrp="1"/>
          </p:cNvSpPr>
          <p:nvPr>
            <p:ph type="subTitle" idx="1"/>
          </p:nvPr>
        </p:nvSpPr>
        <p:spPr>
          <a:xfrm>
            <a:off x="674237" y="4170501"/>
            <a:ext cx="3657600" cy="1525597"/>
          </a:xfrm>
        </p:spPr>
        <p:txBody>
          <a:bodyPr>
            <a:normAutofit/>
          </a:bodyPr>
          <a:lstStyle/>
          <a:p>
            <a:r>
              <a:rPr lang="en-US" dirty="0">
                <a:solidFill>
                  <a:srgbClr val="FFFFFF"/>
                </a:solidFill>
              </a:rPr>
              <a:t>Alison Cimino, M.F.A.</a:t>
            </a:r>
          </a:p>
          <a:p>
            <a:endParaRPr lang="en-US" sz="2000" dirty="0">
              <a:solidFill>
                <a:srgbClr val="FFFFFF"/>
              </a:solidFill>
            </a:endParaRPr>
          </a:p>
        </p:txBody>
      </p:sp>
      <p:pic>
        <p:nvPicPr>
          <p:cNvPr id="19" name="Picture 18" descr="Book Cover">
            <a:extLst>
              <a:ext uri="{FF2B5EF4-FFF2-40B4-BE49-F238E27FC236}">
                <a16:creationId xmlns:a16="http://schemas.microsoft.com/office/drawing/2014/main" id="{2F42CC7C-617C-9247-8B22-EEA6078D4B3B}"/>
              </a:ext>
            </a:extLst>
          </p:cNvPr>
          <p:cNvPicPr>
            <a:picLocks noChangeAspect="1"/>
          </p:cNvPicPr>
          <p:nvPr/>
        </p:nvPicPr>
        <p:blipFill>
          <a:blip r:embed="rId3"/>
          <a:stretch>
            <a:fillRect/>
          </a:stretch>
        </p:blipFill>
        <p:spPr>
          <a:xfrm>
            <a:off x="6527291" y="321177"/>
            <a:ext cx="3806607" cy="5603427"/>
          </a:xfrm>
          <a:prstGeom prst="rect">
            <a:avLst/>
          </a:prstGeom>
        </p:spPr>
      </p:pic>
      <p:sp>
        <p:nvSpPr>
          <p:cNvPr id="7" name="Content Placeholder 2">
            <a:extLst>
              <a:ext uri="{FF2B5EF4-FFF2-40B4-BE49-F238E27FC236}">
                <a16:creationId xmlns:a16="http://schemas.microsoft.com/office/drawing/2014/main" id="{1B1C8676-3961-4B94-9725-454534608BE5}"/>
              </a:ext>
            </a:extLst>
          </p:cNvPr>
          <p:cNvSpPr txBox="1">
            <a:spLocks/>
          </p:cNvSpPr>
          <p:nvPr/>
        </p:nvSpPr>
        <p:spPr>
          <a:xfrm>
            <a:off x="10439401" y="1209675"/>
            <a:ext cx="1600200" cy="405765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tx1">
                    <a:lumMod val="95000"/>
                    <a:lumOff val="5000"/>
                  </a:schemeClr>
                </a:solidFill>
              </a:rPr>
              <a:t>If Not, Winter </a:t>
            </a:r>
          </a:p>
          <a:p>
            <a:pPr algn="l"/>
            <a:r>
              <a:rPr lang="en-US" dirty="0">
                <a:solidFill>
                  <a:schemeClr val="tx1">
                    <a:lumMod val="95000"/>
                    <a:lumOff val="5000"/>
                  </a:schemeClr>
                </a:solidFill>
              </a:rPr>
              <a:t>Fragments of Sappho </a:t>
            </a:r>
          </a:p>
          <a:p>
            <a:pPr algn="l"/>
            <a:r>
              <a:rPr lang="en-US" dirty="0">
                <a:solidFill>
                  <a:schemeClr val="tx1">
                    <a:lumMod val="95000"/>
                    <a:lumOff val="5000"/>
                  </a:schemeClr>
                </a:solidFill>
              </a:rPr>
              <a:t>Anne Carson</a:t>
            </a:r>
          </a:p>
        </p:txBody>
      </p:sp>
    </p:spTree>
    <p:extLst>
      <p:ext uri="{BB962C8B-B14F-4D97-AF65-F5344CB8AC3E}">
        <p14:creationId xmlns:p14="http://schemas.microsoft.com/office/powerpoint/2010/main" val="4445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172CA8-9F17-EE46-BBED-0315CE378A01}"/>
              </a:ext>
            </a:extLst>
          </p:cNvPr>
          <p:cNvPicPr>
            <a:picLocks noChangeAspect="1"/>
          </p:cNvPicPr>
          <p:nvPr/>
        </p:nvPicPr>
        <p:blipFill rotWithShape="1">
          <a:blip r:embed="rId2"/>
          <a:srcRect t="21329"/>
          <a:stretch/>
        </p:blipFill>
        <p:spPr>
          <a:xfrm>
            <a:off x="-78828" y="-375273"/>
            <a:ext cx="12192000" cy="7792268"/>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FE9C203-6D7C-1843-AB76-53D695F23915}"/>
              </a:ext>
            </a:extLst>
          </p:cNvPr>
          <p:cNvSpPr>
            <a:spLocks noGrp="1"/>
          </p:cNvSpPr>
          <p:nvPr>
            <p:ph type="title"/>
          </p:nvPr>
        </p:nvSpPr>
        <p:spPr>
          <a:xfrm>
            <a:off x="709448" y="1913950"/>
            <a:ext cx="4204137" cy="1342754"/>
          </a:xfrm>
        </p:spPr>
        <p:txBody>
          <a:bodyPr>
            <a:normAutofit/>
          </a:bodyPr>
          <a:lstStyle/>
          <a:p>
            <a:pPr algn="ctr"/>
            <a:r>
              <a:rPr lang="en-US" sz="3100" b="1" i="1" dirty="0"/>
              <a:t>If Not, Winter  </a:t>
            </a:r>
            <a:r>
              <a:rPr lang="en-US" sz="3100" b="1" dirty="0"/>
              <a:t>by Sappho tr. Anne Carson</a:t>
            </a:r>
          </a:p>
        </p:txBody>
      </p:sp>
      <p:cxnSp>
        <p:nvCxnSpPr>
          <p:cNvPr id="14"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9D3C4B-2404-A644-B7D9-8BD2B30F043B}"/>
              </a:ext>
            </a:extLst>
          </p:cNvPr>
          <p:cNvSpPr>
            <a:spLocks noGrp="1"/>
          </p:cNvSpPr>
          <p:nvPr>
            <p:ph idx="1"/>
          </p:nvPr>
        </p:nvSpPr>
        <p:spPr>
          <a:xfrm>
            <a:off x="275694" y="3337139"/>
            <a:ext cx="4935403" cy="2803561"/>
          </a:xfrm>
        </p:spPr>
        <p:txBody>
          <a:bodyPr anchor="ctr">
            <a:normAutofit fontScale="85000" lnSpcReduction="20000"/>
          </a:bodyPr>
          <a:lstStyle/>
          <a:p>
            <a:pPr marL="0" indent="0">
              <a:buNone/>
            </a:pPr>
            <a:r>
              <a:rPr lang="en-US" sz="3600" b="1" dirty="0"/>
              <a:t>147 </a:t>
            </a:r>
          </a:p>
          <a:p>
            <a:pPr marL="0" indent="0">
              <a:buNone/>
            </a:pPr>
            <a:endParaRPr lang="en-US" sz="3600" b="1" dirty="0"/>
          </a:p>
          <a:p>
            <a:pPr marL="0" indent="0">
              <a:buNone/>
            </a:pPr>
            <a:r>
              <a:rPr lang="en-US" sz="3600" b="1" dirty="0"/>
              <a:t>Someone will remember us</a:t>
            </a:r>
          </a:p>
          <a:p>
            <a:pPr marL="0" indent="0">
              <a:buNone/>
            </a:pPr>
            <a:r>
              <a:rPr lang="en-US" sz="3600" b="1" dirty="0"/>
              <a:t>	I say</a:t>
            </a:r>
          </a:p>
          <a:p>
            <a:pPr marL="0" indent="0">
              <a:buNone/>
            </a:pPr>
            <a:r>
              <a:rPr lang="en-US" sz="3600" b="1" dirty="0"/>
              <a:t>                  even in </a:t>
            </a:r>
          </a:p>
          <a:p>
            <a:pPr marL="0" indent="0">
              <a:buNone/>
            </a:pPr>
            <a:r>
              <a:rPr lang="en-US" sz="3600" b="1" dirty="0"/>
              <a:t>		another time</a:t>
            </a:r>
          </a:p>
          <a:p>
            <a:endParaRPr lang="en-US" sz="1800" dirty="0"/>
          </a:p>
        </p:txBody>
      </p:sp>
    </p:spTree>
    <p:extLst>
      <p:ext uri="{BB962C8B-B14F-4D97-AF65-F5344CB8AC3E}">
        <p14:creationId xmlns:p14="http://schemas.microsoft.com/office/powerpoint/2010/main" val="529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0735-0D19-F649-B259-A6FA8CF530FF}"/>
              </a:ext>
            </a:extLst>
          </p:cNvPr>
          <p:cNvSpPr>
            <a:spLocks noGrp="1"/>
          </p:cNvSpPr>
          <p:nvPr>
            <p:ph type="title"/>
          </p:nvPr>
        </p:nvSpPr>
        <p:spPr>
          <a:xfrm>
            <a:off x="440635" y="178904"/>
            <a:ext cx="11088755" cy="1053548"/>
          </a:xfrm>
          <a:noFill/>
        </p:spPr>
        <p:txBody>
          <a:bodyPr>
            <a:normAutofit fontScale="90000"/>
          </a:bodyPr>
          <a:lstStyle/>
          <a:p>
            <a:r>
              <a:rPr lang="en-US" dirty="0">
                <a:latin typeface="Garamond" panose="02020404030301010803" pitchFamily="18" charset="0"/>
              </a:rPr>
              <a:t>In his review, “Stripped Down Sappho,” </a:t>
            </a:r>
            <a:r>
              <a:rPr lang="en-US" dirty="0" err="1">
                <a:latin typeface="Garamond" panose="02020404030301010803" pitchFamily="18" charset="0"/>
              </a:rPr>
              <a:t>D’Agata</a:t>
            </a:r>
            <a:r>
              <a:rPr lang="en-US" dirty="0">
                <a:latin typeface="Garamond" panose="02020404030301010803" pitchFamily="18" charset="0"/>
              </a:rPr>
              <a:t> writes:</a:t>
            </a:r>
            <a:endParaRPr lang="en-US" dirty="0"/>
          </a:p>
        </p:txBody>
      </p:sp>
      <p:sp>
        <p:nvSpPr>
          <p:cNvPr id="3" name="Content Placeholder 2">
            <a:extLst>
              <a:ext uri="{FF2B5EF4-FFF2-40B4-BE49-F238E27FC236}">
                <a16:creationId xmlns:a16="http://schemas.microsoft.com/office/drawing/2014/main" id="{26BEE585-A9DA-2048-9E0E-28249517C299}"/>
              </a:ext>
            </a:extLst>
          </p:cNvPr>
          <p:cNvSpPr>
            <a:spLocks noGrp="1"/>
          </p:cNvSpPr>
          <p:nvPr>
            <p:ph idx="1"/>
          </p:nvPr>
        </p:nvSpPr>
        <p:spPr>
          <a:xfrm>
            <a:off x="440635" y="1232452"/>
            <a:ext cx="10913165" cy="4944511"/>
          </a:xfrm>
          <a:solidFill>
            <a:schemeClr val="accent4">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92500" lnSpcReduction="10000"/>
          </a:bodyPr>
          <a:lstStyle/>
          <a:p>
            <a:pPr marL="0" indent="0">
              <a:buNone/>
            </a:pPr>
            <a:endParaRPr lang="en-US" sz="3600" dirty="0">
              <a:latin typeface="Garamond" panose="02020404030301010803" pitchFamily="18" charset="0"/>
            </a:endParaRPr>
          </a:p>
          <a:p>
            <a:pPr marL="0" indent="0">
              <a:buNone/>
            </a:pPr>
            <a:r>
              <a:rPr lang="en-US" sz="3600" dirty="0">
                <a:latin typeface="Garamond" panose="02020404030301010803" pitchFamily="18" charset="0"/>
              </a:rPr>
              <a:t>Should the fragments be reconstructed? Or should the fragments be left alone? Compare Carson’s uncommonly faithful translation of the four spare words comprising Sappho’s fragment 145—</a:t>
            </a:r>
          </a:p>
          <a:p>
            <a:pPr marL="0" indent="0">
              <a:buNone/>
            </a:pPr>
            <a:r>
              <a:rPr lang="en-US" sz="3600" b="1" dirty="0">
                <a:effectLst/>
                <a:latin typeface="Garamond" panose="02020404030301010803" pitchFamily="18" charset="0"/>
              </a:rPr>
              <a:t>do not move stones</a:t>
            </a:r>
          </a:p>
          <a:p>
            <a:pPr marL="0" indent="0">
              <a:buNone/>
            </a:pPr>
            <a:r>
              <a:rPr lang="en-US" sz="3600" dirty="0">
                <a:latin typeface="Garamond" panose="02020404030301010803" pitchFamily="18" charset="0"/>
              </a:rPr>
              <a:t>—with the poet Mary Barnard’s version of the same four words in her 1958 best-selling collection entitled </a:t>
            </a:r>
            <a:r>
              <a:rPr lang="en-US" sz="3600" i="1" dirty="0">
                <a:latin typeface="Garamond" panose="02020404030301010803" pitchFamily="18" charset="0"/>
              </a:rPr>
              <a:t>Sappho: A New Translation</a:t>
            </a:r>
            <a:r>
              <a:rPr lang="en-US" sz="3600" dirty="0">
                <a:latin typeface="Garamond" panose="02020404030301010803" pitchFamily="18" charset="0"/>
              </a:rPr>
              <a:t>:</a:t>
            </a:r>
          </a:p>
          <a:p>
            <a:pPr marL="0" indent="0">
              <a:buNone/>
            </a:pPr>
            <a:r>
              <a:rPr lang="en-US" sz="3600" b="1" dirty="0">
                <a:effectLst/>
                <a:latin typeface="Garamond" panose="02020404030301010803" pitchFamily="18" charset="0"/>
              </a:rPr>
              <a:t>if you are squeamish don’t prod the</a:t>
            </a:r>
            <a:br>
              <a:rPr lang="en-US" sz="3600" b="1" dirty="0">
                <a:effectLst/>
                <a:latin typeface="Garamond" panose="02020404030301010803" pitchFamily="18" charset="0"/>
              </a:rPr>
            </a:br>
            <a:r>
              <a:rPr lang="en-US" sz="3600" b="1" dirty="0">
                <a:effectLst/>
                <a:latin typeface="Garamond" panose="02020404030301010803" pitchFamily="18" charset="0"/>
              </a:rPr>
              <a:t>beach rubble</a:t>
            </a:r>
          </a:p>
          <a:p>
            <a:pPr marL="0" indent="0">
              <a:buNone/>
            </a:pPr>
            <a:endParaRPr lang="en-US" dirty="0"/>
          </a:p>
        </p:txBody>
      </p:sp>
    </p:spTree>
    <p:extLst>
      <p:ext uri="{BB962C8B-B14F-4D97-AF65-F5344CB8AC3E}">
        <p14:creationId xmlns:p14="http://schemas.microsoft.com/office/powerpoint/2010/main" val="159369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B66B-7914-9443-8B8B-0AA3797F75D8}"/>
              </a:ext>
            </a:extLst>
          </p:cNvPr>
          <p:cNvSpPr>
            <a:spLocks noGrp="1"/>
          </p:cNvSpPr>
          <p:nvPr>
            <p:ph type="title"/>
          </p:nvPr>
        </p:nvSpPr>
        <p:spPr>
          <a:xfrm>
            <a:off x="4965430" y="397564"/>
            <a:ext cx="6586491" cy="1868562"/>
          </a:xfrm>
        </p:spPr>
        <p:txBody>
          <a:bodyPr anchor="b">
            <a:normAutofit/>
          </a:bodyPr>
          <a:lstStyle/>
          <a:p>
            <a:r>
              <a:rPr lang="en-US" sz="2400" dirty="0">
                <a:latin typeface="Garamond" panose="02020404030301010803" pitchFamily="18" charset="0"/>
              </a:rPr>
              <a:t>In “Disruption, Hesitation, Silence,” from Proofs and Theories, poet Louise Gluck discusses the power of fragments and silence in poetry, using Rilke’s ”Archaic Torso of Apollo” as an example:</a:t>
            </a:r>
            <a:br>
              <a:rPr lang="en-US" sz="1800" dirty="0">
                <a:latin typeface="Garamond" panose="02020404030301010803" pitchFamily="18" charset="0"/>
              </a:rPr>
            </a:br>
            <a:endParaRPr lang="en-US" sz="1800" dirty="0">
              <a:latin typeface="Garamond" panose="02020404030301010803" pitchFamily="18" charset="0"/>
            </a:endParaRPr>
          </a:p>
        </p:txBody>
      </p:sp>
      <p:pic>
        <p:nvPicPr>
          <p:cNvPr id="4" name="Picture 3">
            <a:extLst>
              <a:ext uri="{FF2B5EF4-FFF2-40B4-BE49-F238E27FC236}">
                <a16:creationId xmlns:a16="http://schemas.microsoft.com/office/drawing/2014/main" id="{4F8CAB5D-8AC5-1043-8646-213DB813F786}"/>
              </a:ext>
            </a:extLst>
          </p:cNvPr>
          <p:cNvPicPr>
            <a:picLocks noChangeAspect="1"/>
          </p:cNvPicPr>
          <p:nvPr/>
        </p:nvPicPr>
        <p:blipFill rotWithShape="1">
          <a:blip r:embed="rId2"/>
          <a:srcRect l="4581" r="5594"/>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CB9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DC4B53-65BE-FF4E-BEA5-96B67CBC2E05}"/>
              </a:ext>
            </a:extLst>
          </p:cNvPr>
          <p:cNvSpPr>
            <a:spLocks noGrp="1"/>
          </p:cNvSpPr>
          <p:nvPr>
            <p:ph idx="1"/>
          </p:nvPr>
        </p:nvSpPr>
        <p:spPr>
          <a:xfrm>
            <a:off x="4965431" y="2266126"/>
            <a:ext cx="7080795" cy="4194310"/>
          </a:xfrm>
        </p:spPr>
        <p:txBody>
          <a:bodyPr>
            <a:noAutofit/>
          </a:bodyPr>
          <a:lstStyle/>
          <a:p>
            <a:pPr marL="0" indent="0">
              <a:buNone/>
            </a:pPr>
            <a:r>
              <a:rPr lang="en-US" sz="2400" dirty="0">
                <a:latin typeface="Garamond" panose="02020404030301010803" pitchFamily="18" charset="0"/>
              </a:rPr>
              <a:t>“It seems to me that what is wanted, in art, is to harness the power of the unfinished. All earthly experience is partial. Not simply because it is subjective, but because that which we do not know, of the universe, of mortality, is so much more vast than that which we do know. What is unfinished or has been destroyed participates in these mysteries. The problem is to make a whole that does not forfeit this power” (74). </a:t>
            </a:r>
          </a:p>
          <a:p>
            <a:pPr marL="0" indent="0">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Click here for a link to Rilke’s poem: </a:t>
            </a:r>
            <a:r>
              <a:rPr lang="en-US" sz="2400" dirty="0">
                <a:latin typeface="Garamond" panose="02020404030301010803" pitchFamily="18" charset="0"/>
                <a:hlinkClick r:id="rId3"/>
              </a:rPr>
              <a:t>https://poets.org/poem/archaic-torso-apollo</a:t>
            </a:r>
            <a:endParaRPr lang="en-US" sz="2400" dirty="0">
              <a:latin typeface="Garamond" panose="02020404030301010803" pitchFamily="18" charset="0"/>
            </a:endParaRPr>
          </a:p>
        </p:txBody>
      </p:sp>
    </p:spTree>
    <p:extLst>
      <p:ext uri="{BB962C8B-B14F-4D97-AF65-F5344CB8AC3E}">
        <p14:creationId xmlns:p14="http://schemas.microsoft.com/office/powerpoint/2010/main" val="370542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39CFEE-CE34-3B47-B10E-BB7A9EFDB014}"/>
              </a:ext>
            </a:extLst>
          </p:cNvPr>
          <p:cNvSpPr>
            <a:spLocks noGrp="1"/>
          </p:cNvSpPr>
          <p:nvPr>
            <p:ph type="title"/>
          </p:nvPr>
        </p:nvSpPr>
        <p:spPr>
          <a:xfrm>
            <a:off x="4384039" y="365125"/>
            <a:ext cx="7164493" cy="1325563"/>
          </a:xfrm>
        </p:spPr>
        <p:txBody>
          <a:bodyPr>
            <a:normAutofit/>
          </a:bodyPr>
          <a:lstStyle/>
          <a:p>
            <a:r>
              <a:rPr lang="en-US" sz="3400">
                <a:latin typeface="Garamond" panose="02020404030301010803" pitchFamily="18" charset="0"/>
              </a:rPr>
              <a:t>“Disruption, Hesitation, Silence,” from </a:t>
            </a:r>
            <a:r>
              <a:rPr lang="en-US" sz="3400" i="1">
                <a:latin typeface="Garamond" panose="02020404030301010803" pitchFamily="18" charset="0"/>
              </a:rPr>
              <a:t>Proofs and Theories,</a:t>
            </a:r>
            <a:r>
              <a:rPr lang="en-US" sz="3400">
                <a:latin typeface="Garamond" panose="02020404030301010803" pitchFamily="18" charset="0"/>
              </a:rPr>
              <a:t> by Louise Gluck</a:t>
            </a:r>
            <a:endParaRPr lang="en-US" sz="3400"/>
          </a:p>
        </p:txBody>
      </p:sp>
      <p:pic>
        <p:nvPicPr>
          <p:cNvPr id="4" name="Picture 3">
            <a:extLst>
              <a:ext uri="{FF2B5EF4-FFF2-40B4-BE49-F238E27FC236}">
                <a16:creationId xmlns:a16="http://schemas.microsoft.com/office/drawing/2014/main" id="{6BE03C6E-21B4-E049-82D0-55A5BECC9F75}"/>
              </a:ext>
            </a:extLst>
          </p:cNvPr>
          <p:cNvPicPr>
            <a:picLocks noChangeAspect="1"/>
          </p:cNvPicPr>
          <p:nvPr/>
        </p:nvPicPr>
        <p:blipFill>
          <a:blip r:embed="rId2"/>
          <a:stretch>
            <a:fillRect/>
          </a:stretch>
        </p:blipFill>
        <p:spPr>
          <a:xfrm>
            <a:off x="480060" y="843132"/>
            <a:ext cx="3425957" cy="5171255"/>
          </a:xfrm>
          <a:prstGeom prst="rect">
            <a:avLst/>
          </a:prstGeom>
        </p:spPr>
      </p:pic>
      <p:sp>
        <p:nvSpPr>
          <p:cNvPr id="3" name="Content Placeholder 2">
            <a:extLst>
              <a:ext uri="{FF2B5EF4-FFF2-40B4-BE49-F238E27FC236}">
                <a16:creationId xmlns:a16="http://schemas.microsoft.com/office/drawing/2014/main" id="{2883FE76-2F4C-314F-8AD3-5DEE83247DFD}"/>
              </a:ext>
            </a:extLst>
          </p:cNvPr>
          <p:cNvSpPr>
            <a:spLocks noGrp="1"/>
          </p:cNvSpPr>
          <p:nvPr>
            <p:ph idx="1"/>
          </p:nvPr>
        </p:nvSpPr>
        <p:spPr>
          <a:xfrm>
            <a:off x="4387515" y="2022601"/>
            <a:ext cx="7161017" cy="4154361"/>
          </a:xfrm>
        </p:spPr>
        <p:txBody>
          <a:bodyPr>
            <a:normAutofit fontScale="92500" lnSpcReduction="20000"/>
          </a:bodyPr>
          <a:lstStyle/>
          <a:p>
            <a:pPr marL="0" indent="0">
              <a:buNone/>
            </a:pPr>
            <a:r>
              <a:rPr lang="en-US" sz="4000" dirty="0">
                <a:latin typeface="Garamond" panose="02020404030301010803" pitchFamily="18" charset="0"/>
              </a:rPr>
              <a:t>“What wholeness gives up is the dynamic: the mind need not rush in to fill a void…In the broken thing, moreover, human agency is oddly implied: breakage, whatever its cause, is the dark complement to the act of making; the one implies the other. The thing that is broken has particular authority over the act of change” (75).</a:t>
            </a:r>
          </a:p>
          <a:p>
            <a:pPr marL="0" indent="0">
              <a:buNone/>
            </a:pPr>
            <a:endParaRPr lang="en-US" sz="2000" dirty="0"/>
          </a:p>
        </p:txBody>
      </p:sp>
    </p:spTree>
    <p:extLst>
      <p:ext uri="{BB962C8B-B14F-4D97-AF65-F5344CB8AC3E}">
        <p14:creationId xmlns:p14="http://schemas.microsoft.com/office/powerpoint/2010/main" val="330762486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AEED-C227-244A-BDEF-83387986C0C5}"/>
              </a:ext>
            </a:extLst>
          </p:cNvPr>
          <p:cNvSpPr>
            <a:spLocks noGrp="1"/>
          </p:cNvSpPr>
          <p:nvPr>
            <p:ph type="title"/>
          </p:nvPr>
        </p:nvSpPr>
        <p:spPr>
          <a:xfrm>
            <a:off x="762001" y="274321"/>
            <a:ext cx="5314536" cy="969263"/>
          </a:xfrm>
        </p:spPr>
        <p:txBody>
          <a:bodyPr>
            <a:normAutofit/>
          </a:bodyPr>
          <a:lstStyle/>
          <a:p>
            <a:r>
              <a:rPr lang="en-US" dirty="0">
                <a:latin typeface="Garamond" panose="02020404030301010803" pitchFamily="18" charset="0"/>
              </a:rPr>
              <a:t>Lyric Poetry Exercises </a:t>
            </a:r>
          </a:p>
        </p:txBody>
      </p:sp>
      <p:sp>
        <p:nvSpPr>
          <p:cNvPr id="3" name="Content Placeholder 2">
            <a:extLst>
              <a:ext uri="{FF2B5EF4-FFF2-40B4-BE49-F238E27FC236}">
                <a16:creationId xmlns:a16="http://schemas.microsoft.com/office/drawing/2014/main" id="{19B26F9E-27F6-5448-9F84-9E96A7D7B42C}"/>
              </a:ext>
            </a:extLst>
          </p:cNvPr>
          <p:cNvSpPr>
            <a:spLocks noGrp="1"/>
          </p:cNvSpPr>
          <p:nvPr>
            <p:ph idx="1"/>
          </p:nvPr>
        </p:nvSpPr>
        <p:spPr>
          <a:xfrm>
            <a:off x="164592" y="1115568"/>
            <a:ext cx="6418188" cy="5468112"/>
          </a:xfrm>
        </p:spPr>
        <p:txBody>
          <a:bodyPr anchor="t">
            <a:noAutofit/>
          </a:bodyPr>
          <a:lstStyle/>
          <a:p>
            <a:pPr marL="514350" indent="-514350">
              <a:buAutoNum type="arabicParenR"/>
            </a:pPr>
            <a:r>
              <a:rPr lang="en-US" sz="2400" dirty="0">
                <a:latin typeface="Garamond" panose="02020404030301010803" pitchFamily="18" charset="0"/>
              </a:rPr>
              <a:t>Bring in a small object that fits in the palm of your hand. A pebble or shell works well with the exercise, but so do buttons, paperclips, or item you have in your belongings. (The exercise can also be done with your own non-writing hand.)</a:t>
            </a:r>
          </a:p>
          <a:p>
            <a:pPr marL="514350" indent="-514350">
              <a:buAutoNum type="arabicParenR"/>
            </a:pPr>
            <a:r>
              <a:rPr lang="en-US" sz="2400" dirty="0">
                <a:latin typeface="Garamond" panose="02020404030301010803" pitchFamily="18" charset="0"/>
              </a:rPr>
              <a:t>Take a few moments to hold the object and look at it, as if looking at it for the first time. </a:t>
            </a:r>
          </a:p>
          <a:p>
            <a:pPr marL="514350" indent="-514350">
              <a:buAutoNum type="arabicParenR"/>
            </a:pPr>
            <a:r>
              <a:rPr lang="en-US" sz="2400" dirty="0">
                <a:latin typeface="Garamond" panose="02020404030301010803" pitchFamily="18" charset="0"/>
              </a:rPr>
              <a:t>Take notes on the “object”</a:t>
            </a:r>
          </a:p>
          <a:p>
            <a:pPr marL="514350" indent="-514350">
              <a:buAutoNum type="arabicParenR"/>
            </a:pPr>
            <a:r>
              <a:rPr lang="en-US" sz="2400" dirty="0">
                <a:latin typeface="Garamond" panose="02020404030301010803" pitchFamily="18" charset="0"/>
              </a:rPr>
              <a:t>Write a poem about the object—follow the thread from your notes to the poem</a:t>
            </a:r>
          </a:p>
          <a:p>
            <a:pPr marL="514350" indent="-514350">
              <a:buAutoNum type="arabicParenR"/>
            </a:pPr>
            <a:r>
              <a:rPr lang="en-US" sz="2400" dirty="0">
                <a:latin typeface="Garamond" panose="02020404030301010803" pitchFamily="18" charset="0"/>
              </a:rPr>
              <a:t>For Lyric variation, choose an emotion and describe the object with that emotion in mind. Use the concrete object to represent the abstract emotion (like love, sadness, fear, or joy)</a:t>
            </a:r>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88A1E23-A44D-644D-BC22-374F271B4934}"/>
              </a:ext>
            </a:extLst>
          </p:cNvPr>
          <p:cNvPicPr>
            <a:picLocks noChangeAspect="1"/>
          </p:cNvPicPr>
          <p:nvPr/>
        </p:nvPicPr>
        <p:blipFill rotWithShape="1">
          <a:blip r:embed="rId2"/>
          <a:srcRect l="14147" r="13772"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09912100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47EB-C930-D344-B18C-3C6202D60D95}"/>
              </a:ext>
            </a:extLst>
          </p:cNvPr>
          <p:cNvSpPr>
            <a:spLocks noGrp="1"/>
          </p:cNvSpPr>
          <p:nvPr>
            <p:ph type="title"/>
          </p:nvPr>
        </p:nvSpPr>
        <p:spPr>
          <a:xfrm>
            <a:off x="838200" y="365125"/>
            <a:ext cx="10515600" cy="1325563"/>
          </a:xfrm>
        </p:spPr>
        <p:txBody>
          <a:bodyPr/>
          <a:lstStyle/>
          <a:p>
            <a:r>
              <a:rPr lang="en-US">
                <a:latin typeface="Garamond" panose="02020404030301010803" pitchFamily="18" charset="0"/>
              </a:rPr>
              <a:t>Fragment exercise with Space and Silence</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84CBD5D4-A0B9-3545-AB5D-11CD007B2680}"/>
              </a:ext>
            </a:extLst>
          </p:cNvPr>
          <p:cNvSpPr>
            <a:spLocks noGrp="1"/>
          </p:cNvSpPr>
          <p:nvPr>
            <p:ph idx="1"/>
          </p:nvPr>
        </p:nvSpPr>
        <p:spPr/>
        <p:txBody>
          <a:bodyPr>
            <a:normAutofit/>
          </a:bodyPr>
          <a:lstStyle/>
          <a:p>
            <a:pPr marL="0" indent="0">
              <a:buNone/>
            </a:pPr>
            <a:r>
              <a:rPr lang="en-US" sz="4000" dirty="0">
                <a:latin typeface="Garamond" panose="02020404030301010803" pitchFamily="18" charset="0"/>
              </a:rPr>
              <a:t>Now cut two - three lines from your object exercise poem.</a:t>
            </a:r>
          </a:p>
          <a:p>
            <a:pPr marL="0" indent="0">
              <a:buNone/>
            </a:pPr>
            <a:r>
              <a:rPr lang="en-US" sz="4000" dirty="0">
                <a:latin typeface="Garamond" panose="02020404030301010803" pitchFamily="18" charset="0"/>
              </a:rPr>
              <a:t>Do one of the following: </a:t>
            </a:r>
          </a:p>
          <a:p>
            <a:pPr marL="0" indent="0">
              <a:buNone/>
            </a:pPr>
            <a:r>
              <a:rPr lang="en-US" sz="4000" dirty="0">
                <a:latin typeface="Garamond" panose="02020404030301010803" pitchFamily="18" charset="0"/>
              </a:rPr>
              <a:t>Reorder the poem without these lines OR</a:t>
            </a:r>
          </a:p>
          <a:p>
            <a:pPr marL="0" indent="0">
              <a:buNone/>
            </a:pPr>
            <a:r>
              <a:rPr lang="en-US" sz="4000" dirty="0">
                <a:latin typeface="Garamond" panose="02020404030301010803" pitchFamily="18" charset="0"/>
              </a:rPr>
              <a:t>Pull these three lines and start a brand new poem.</a:t>
            </a:r>
          </a:p>
        </p:txBody>
      </p:sp>
    </p:spTree>
    <p:extLst>
      <p:ext uri="{BB962C8B-B14F-4D97-AF65-F5344CB8AC3E}">
        <p14:creationId xmlns:p14="http://schemas.microsoft.com/office/powerpoint/2010/main" val="70780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3B3F-532C-E74A-8330-818025C09C49}"/>
              </a:ext>
            </a:extLst>
          </p:cNvPr>
          <p:cNvSpPr>
            <a:spLocks noGrp="1"/>
          </p:cNvSpPr>
          <p:nvPr>
            <p:ph type="title"/>
          </p:nvPr>
        </p:nvSpPr>
        <p:spPr>
          <a:xfrm>
            <a:off x="4965430" y="629268"/>
            <a:ext cx="6586491" cy="1286160"/>
          </a:xfrm>
        </p:spPr>
        <p:txBody>
          <a:bodyPr anchor="b">
            <a:normAutofit/>
          </a:bodyPr>
          <a:lstStyle/>
          <a:p>
            <a:r>
              <a:rPr lang="en-US" sz="4100">
                <a:latin typeface="Garamond" panose="02020404030301010803" pitchFamily="18" charset="0"/>
              </a:rPr>
              <a:t>Additional Poetry Exercise to use with Carson’s Sappho</a:t>
            </a:r>
          </a:p>
        </p:txBody>
      </p:sp>
      <p:pic>
        <p:nvPicPr>
          <p:cNvPr id="5" name="Picture 4">
            <a:extLst>
              <a:ext uri="{FF2B5EF4-FFF2-40B4-BE49-F238E27FC236}">
                <a16:creationId xmlns:a16="http://schemas.microsoft.com/office/drawing/2014/main" id="{BF95F0DC-02C5-E442-A8DC-A622DAFA4FAF}"/>
              </a:ext>
            </a:extLst>
          </p:cNvPr>
          <p:cNvPicPr>
            <a:picLocks noChangeAspect="1"/>
          </p:cNvPicPr>
          <p:nvPr/>
        </p:nvPicPr>
        <p:blipFill rotWithShape="1">
          <a:blip r:embed="rId2"/>
          <a:srcRect t="4237" r="3" b="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9DB4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E9D182-485D-D240-B7E8-6EB4AAE8E9AE}"/>
              </a:ext>
            </a:extLst>
          </p:cNvPr>
          <p:cNvSpPr>
            <a:spLocks noGrp="1"/>
          </p:cNvSpPr>
          <p:nvPr>
            <p:ph idx="1"/>
          </p:nvPr>
        </p:nvSpPr>
        <p:spPr>
          <a:xfrm>
            <a:off x="4965431" y="2438400"/>
            <a:ext cx="6586489" cy="3785419"/>
          </a:xfrm>
        </p:spPr>
        <p:txBody>
          <a:bodyPr>
            <a:normAutofit/>
          </a:bodyPr>
          <a:lstStyle/>
          <a:p>
            <a:pPr marL="0" indent="0">
              <a:buNone/>
            </a:pPr>
            <a:r>
              <a:rPr lang="en-US" sz="2000">
                <a:latin typeface="Garamond" panose="02020404030301010803" pitchFamily="18" charset="0"/>
              </a:rPr>
              <a:t>Pull a line or a poem from </a:t>
            </a:r>
            <a:r>
              <a:rPr lang="en-US" sz="2000" i="1">
                <a:latin typeface="Garamond" panose="02020404030301010803" pitchFamily="18" charset="0"/>
              </a:rPr>
              <a:t>If Not, Winter </a:t>
            </a:r>
            <a:r>
              <a:rPr lang="en-US" sz="2000">
                <a:latin typeface="Garamond" panose="02020404030301010803" pitchFamily="18" charset="0"/>
              </a:rPr>
              <a:t>and use it as the starting line for your own poem. Write a poem from there. </a:t>
            </a:r>
          </a:p>
          <a:p>
            <a:pPr marL="0" indent="0">
              <a:buNone/>
            </a:pPr>
            <a:endParaRPr lang="en-US" sz="2000">
              <a:latin typeface="Garamond" panose="02020404030301010803" pitchFamily="18" charset="0"/>
            </a:endParaRPr>
          </a:p>
          <a:p>
            <a:pPr marL="0" indent="0">
              <a:buNone/>
            </a:pPr>
            <a:r>
              <a:rPr lang="en-US" sz="2000">
                <a:latin typeface="Garamond" panose="02020404030301010803" pitchFamily="18" charset="0"/>
              </a:rPr>
              <a:t>If you are stuck you may flip through the book and pull five additional words to add to your own poem. </a:t>
            </a:r>
          </a:p>
        </p:txBody>
      </p:sp>
    </p:spTree>
    <p:extLst>
      <p:ext uri="{BB962C8B-B14F-4D97-AF65-F5344CB8AC3E}">
        <p14:creationId xmlns:p14="http://schemas.microsoft.com/office/powerpoint/2010/main" val="137600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9D11-FA2B-5947-9C19-41A0F3DE511B}"/>
              </a:ext>
            </a:extLst>
          </p:cNvPr>
          <p:cNvSpPr>
            <a:spLocks noGrp="1"/>
          </p:cNvSpPr>
          <p:nvPr>
            <p:ph type="title"/>
          </p:nvPr>
        </p:nvSpPr>
        <p:spPr>
          <a:xfrm>
            <a:off x="4965430" y="629266"/>
            <a:ext cx="6586491" cy="821847"/>
          </a:xfrm>
        </p:spPr>
        <p:txBody>
          <a:bodyPr>
            <a:normAutofit fontScale="90000"/>
          </a:bodyPr>
          <a:lstStyle/>
          <a:p>
            <a:pPr algn="ctr"/>
            <a:r>
              <a:rPr lang="en-US" sz="3700" b="1" dirty="0">
                <a:latin typeface="Garamond" panose="02020404030301010803" pitchFamily="18" charset="0"/>
              </a:rPr>
              <a:t>Making Connections to the</a:t>
            </a:r>
            <a:br>
              <a:rPr lang="en-US" sz="3700" b="1" dirty="0">
                <a:latin typeface="Garamond" panose="02020404030301010803" pitchFamily="18" charset="0"/>
              </a:rPr>
            </a:br>
            <a:r>
              <a:rPr lang="en-US" sz="3700" b="1" dirty="0">
                <a:latin typeface="Garamond" panose="02020404030301010803" pitchFamily="18" charset="0"/>
              </a:rPr>
              <a:t>2020 Common Read</a:t>
            </a:r>
          </a:p>
        </p:txBody>
      </p:sp>
      <p:pic>
        <p:nvPicPr>
          <p:cNvPr id="4" name="Picture 3">
            <a:extLst>
              <a:ext uri="{FF2B5EF4-FFF2-40B4-BE49-F238E27FC236}">
                <a16:creationId xmlns:a16="http://schemas.microsoft.com/office/drawing/2014/main" id="{236E3797-61BC-3849-944F-8DAFA53E38CC}"/>
              </a:ext>
            </a:extLst>
          </p:cNvPr>
          <p:cNvPicPr>
            <a:picLocks noChangeAspect="1"/>
          </p:cNvPicPr>
          <p:nvPr/>
        </p:nvPicPr>
        <p:blipFill rotWithShape="1">
          <a:blip r:embed="rId2"/>
          <a:srcRect t="2358"/>
          <a:stretch/>
        </p:blipFill>
        <p:spPr>
          <a:xfrm>
            <a:off x="20" y="10"/>
            <a:ext cx="4635571" cy="5504863"/>
          </a:xfrm>
          <a:prstGeom prst="rect">
            <a:avLst/>
          </a:prstGeom>
          <a:effectLst/>
        </p:spPr>
      </p:pic>
      <p:sp>
        <p:nvSpPr>
          <p:cNvPr id="3" name="Content Placeholder 2">
            <a:extLst>
              <a:ext uri="{FF2B5EF4-FFF2-40B4-BE49-F238E27FC236}">
                <a16:creationId xmlns:a16="http://schemas.microsoft.com/office/drawing/2014/main" id="{2D22AE59-0852-2044-B7CA-F6B0E82517FE}"/>
              </a:ext>
            </a:extLst>
          </p:cNvPr>
          <p:cNvSpPr>
            <a:spLocks noGrp="1"/>
          </p:cNvSpPr>
          <p:nvPr>
            <p:ph idx="1"/>
          </p:nvPr>
        </p:nvSpPr>
        <p:spPr>
          <a:xfrm>
            <a:off x="4965431" y="1610139"/>
            <a:ext cx="6586489" cy="4890051"/>
          </a:xfrm>
          <a:solidFill>
            <a:schemeClr val="accent4">
              <a:lumMod val="40000"/>
              <a:lumOff val="60000"/>
            </a:schemeClr>
          </a:solidFill>
        </p:spPr>
        <p:txBody>
          <a:bodyPr>
            <a:normAutofit fontScale="85000" lnSpcReduction="20000"/>
          </a:bodyPr>
          <a:lstStyle/>
          <a:p>
            <a:r>
              <a:rPr lang="en-US" sz="3600" dirty="0">
                <a:latin typeface="Garamond" panose="02020404030301010803" pitchFamily="18" charset="0"/>
              </a:rPr>
              <a:t>Explore myth and legend  and write your own legend or quest story</a:t>
            </a:r>
          </a:p>
          <a:p>
            <a:r>
              <a:rPr lang="en-US" sz="3600" dirty="0">
                <a:latin typeface="Garamond" panose="02020404030301010803" pitchFamily="18" charset="0"/>
              </a:rPr>
              <a:t>Imagine you find the papyrus for a myth that is missing words or pages. Re-write your myth with your own imagined details.</a:t>
            </a:r>
          </a:p>
          <a:p>
            <a:r>
              <a:rPr lang="en-US" sz="3600" dirty="0">
                <a:latin typeface="Garamond" panose="02020404030301010803" pitchFamily="18" charset="0"/>
              </a:rPr>
              <a:t>Pull five lines from The Alchemist and write your own poem incorporating these lines</a:t>
            </a:r>
          </a:p>
          <a:p>
            <a:r>
              <a:rPr lang="en-US" sz="3600" dirty="0">
                <a:latin typeface="Garamond" panose="02020404030301010803" pitchFamily="18" charset="0"/>
              </a:rPr>
              <a:t>Print or photo copy one page from The Alchemist and create an erasure poem by blocking out all but the words for your poem.</a:t>
            </a:r>
          </a:p>
          <a:p>
            <a:endParaRPr lang="en-US" sz="2400" dirty="0"/>
          </a:p>
        </p:txBody>
      </p:sp>
    </p:spTree>
    <p:extLst>
      <p:ext uri="{BB962C8B-B14F-4D97-AF65-F5344CB8AC3E}">
        <p14:creationId xmlns:p14="http://schemas.microsoft.com/office/powerpoint/2010/main" val="142083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CC6D-DEA5-C043-AC1F-B6605D1184BD}"/>
              </a:ext>
            </a:extLst>
          </p:cNvPr>
          <p:cNvSpPr>
            <a:spLocks noGrp="1"/>
          </p:cNvSpPr>
          <p:nvPr>
            <p:ph type="title"/>
          </p:nvPr>
        </p:nvSpPr>
        <p:spPr>
          <a:xfrm>
            <a:off x="5080934" y="2227389"/>
            <a:ext cx="6586491" cy="1840512"/>
          </a:xfrm>
        </p:spPr>
        <p:txBody>
          <a:bodyPr vert="horz" lIns="91440" tIns="45720" rIns="91440" bIns="45720" rtlCol="0" anchor="b">
            <a:normAutofit/>
          </a:bodyPr>
          <a:lstStyle/>
          <a:p>
            <a:r>
              <a:rPr lang="en-US" sz="4800" dirty="0"/>
              <a:t>Ψαπ</a:t>
            </a:r>
            <a:r>
              <a:rPr lang="en-US" sz="4800" dirty="0" err="1"/>
              <a:t>φοι</a:t>
            </a:r>
            <a:r>
              <a:rPr lang="en-US" sz="4800" dirty="0"/>
              <a:t>—</a:t>
            </a:r>
            <a:r>
              <a:rPr lang="en-US" sz="4800" dirty="0" err="1"/>
              <a:t>Psappho</a:t>
            </a:r>
            <a:r>
              <a:rPr lang="en-US" sz="4800" dirty="0"/>
              <a:t>, in English…Sappho</a:t>
            </a:r>
          </a:p>
        </p:txBody>
      </p:sp>
      <p:pic>
        <p:nvPicPr>
          <p:cNvPr id="4" name="Content Placeholder 3" descr="Detailed portrait of a women">
            <a:extLst>
              <a:ext uri="{FF2B5EF4-FFF2-40B4-BE49-F238E27FC236}">
                <a16:creationId xmlns:a16="http://schemas.microsoft.com/office/drawing/2014/main" id="{5E78C1EE-179A-0C4C-A3FB-104B6588F1B9}"/>
              </a:ext>
            </a:extLst>
          </p:cNvPr>
          <p:cNvPicPr>
            <a:picLocks noGrp="1" noChangeAspect="1"/>
          </p:cNvPicPr>
          <p:nvPr>
            <p:ph type="pic" idx="1"/>
          </p:nvPr>
        </p:nvPicPr>
        <p:blipFill rotWithShape="1">
          <a:blip r:embed="rId3"/>
          <a:srcRect t="4878" r="-1" b="4876"/>
          <a:stretch/>
        </p:blipFill>
        <p:spPr>
          <a:xfrm>
            <a:off x="20" y="10"/>
            <a:ext cx="4635571" cy="6095984"/>
          </a:xfrm>
          <a:prstGeom prst="rect">
            <a:avLst/>
          </a:prstGeom>
          <a:effectLst/>
        </p:spPr>
      </p:pic>
      <p:sp>
        <p:nvSpPr>
          <p:cNvPr id="3" name="Text Placeholder 2">
            <a:extLst>
              <a:ext uri="{FF2B5EF4-FFF2-40B4-BE49-F238E27FC236}">
                <a16:creationId xmlns:a16="http://schemas.microsoft.com/office/drawing/2014/main" id="{6C0B75E1-C283-4650-A074-03928E64900C}"/>
              </a:ext>
            </a:extLst>
          </p:cNvPr>
          <p:cNvSpPr>
            <a:spLocks noGrp="1"/>
          </p:cNvSpPr>
          <p:nvPr>
            <p:ph type="body" sz="half" idx="2"/>
          </p:nvPr>
        </p:nvSpPr>
        <p:spPr>
          <a:xfrm>
            <a:off x="74787" y="6236679"/>
            <a:ext cx="6586489" cy="442820"/>
          </a:xfrm>
        </p:spPr>
        <p:txBody>
          <a:bodyPr vert="horz" lIns="91440" tIns="45720" rIns="91440" bIns="45720" rtlCol="0">
            <a:normAutofit/>
          </a:bodyPr>
          <a:lstStyle/>
          <a:p>
            <a:r>
              <a:rPr lang="en-US" sz="2000" b="1" dirty="0"/>
              <a:t>(Woman with wax tablets and stylus so-called "Sappho")</a:t>
            </a:r>
          </a:p>
        </p:txBody>
      </p:sp>
      <p:cxnSp>
        <p:nvCxnSpPr>
          <p:cNvPr id="8"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791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43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5D8018-66DB-BE48-8ED8-BBF839D90650}"/>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About Sappho</a:t>
            </a:r>
          </a:p>
        </p:txBody>
      </p:sp>
      <p:sp>
        <p:nvSpPr>
          <p:cNvPr id="3" name="Content Placeholder 2">
            <a:extLst>
              <a:ext uri="{FF2B5EF4-FFF2-40B4-BE49-F238E27FC236}">
                <a16:creationId xmlns:a16="http://schemas.microsoft.com/office/drawing/2014/main" id="{4A0F8E0A-4437-9541-A1EF-25AD78EEECA8}"/>
              </a:ext>
            </a:extLst>
          </p:cNvPr>
          <p:cNvSpPr>
            <a:spLocks noGrp="1"/>
          </p:cNvSpPr>
          <p:nvPr>
            <p:ph idx="1"/>
          </p:nvPr>
        </p:nvSpPr>
        <p:spPr>
          <a:xfrm>
            <a:off x="6335267" y="2276700"/>
            <a:ext cx="5218557" cy="3660185"/>
          </a:xfrm>
        </p:spPr>
        <p:txBody>
          <a:bodyPr anchor="ctr">
            <a:normAutofit/>
          </a:bodyPr>
          <a:lstStyle/>
          <a:p>
            <a:pPr>
              <a:buFont typeface="Wingdings" pitchFamily="2" charset="2"/>
              <a:buChar char="v"/>
            </a:pPr>
            <a:r>
              <a:rPr lang="en-US" sz="2200" dirty="0"/>
              <a:t> </a:t>
            </a:r>
            <a:r>
              <a:rPr lang="en-US" sz="2400" dirty="0"/>
              <a:t>Born around 615 B.C</a:t>
            </a:r>
          </a:p>
          <a:p>
            <a:pPr>
              <a:buFont typeface="Wingdings" pitchFamily="2" charset="2"/>
              <a:buChar char="v"/>
            </a:pPr>
            <a:r>
              <a:rPr lang="en-US" sz="2400" dirty="0"/>
              <a:t> Died sometime around 550 B.C.</a:t>
            </a:r>
          </a:p>
          <a:p>
            <a:pPr>
              <a:buFont typeface="Wingdings" pitchFamily="2" charset="2"/>
              <a:buChar char="v"/>
            </a:pPr>
            <a:r>
              <a:rPr lang="en-US" sz="2400" dirty="0"/>
              <a:t> Lived on the island of Lesbos, in a town called Mytilene, just off the west coast of Turkey (before Socrates and Aristotle)</a:t>
            </a:r>
          </a:p>
          <a:p>
            <a:pPr>
              <a:buFont typeface="Wingdings" pitchFamily="2" charset="2"/>
              <a:buChar char="v"/>
            </a:pPr>
            <a:r>
              <a:rPr lang="en-US" sz="2400" dirty="0"/>
              <a:t> Called by Plato the 10</a:t>
            </a:r>
            <a:r>
              <a:rPr lang="en-US" sz="2400" baseline="30000" dirty="0"/>
              <a:t>th</a:t>
            </a:r>
            <a:r>
              <a:rPr lang="en-US" sz="2400" dirty="0"/>
              <a:t> Muse</a:t>
            </a:r>
          </a:p>
          <a:p>
            <a:pPr marL="0" indent="0">
              <a:buNone/>
            </a:pPr>
            <a:endParaRPr lang="en-US" sz="2200" dirty="0"/>
          </a:p>
        </p:txBody>
      </p:sp>
      <p:pic>
        <p:nvPicPr>
          <p:cNvPr id="4" name="Picture 3" descr="Portrait of two women">
            <a:extLst>
              <a:ext uri="{FF2B5EF4-FFF2-40B4-BE49-F238E27FC236}">
                <a16:creationId xmlns:a16="http://schemas.microsoft.com/office/drawing/2014/main" id="{02B7E5DF-3706-6641-A433-0B1C51E30276}"/>
              </a:ext>
            </a:extLst>
          </p:cNvPr>
          <p:cNvPicPr>
            <a:picLocks noChangeAspect="1"/>
          </p:cNvPicPr>
          <p:nvPr/>
        </p:nvPicPr>
        <p:blipFill rotWithShape="1">
          <a:blip r:embed="rId3"/>
          <a:srcRect l="26293" r="20950" b="-2"/>
          <a:stretch/>
        </p:blipFill>
        <p:spPr>
          <a:xfrm>
            <a:off x="841248" y="2276700"/>
            <a:ext cx="5015484" cy="3660185"/>
          </a:xfrm>
          <a:prstGeom prst="rect">
            <a:avLst/>
          </a:prstGeom>
        </p:spPr>
      </p:pic>
      <p:sp>
        <p:nvSpPr>
          <p:cNvPr id="7" name="Content Placeholder 2">
            <a:extLst>
              <a:ext uri="{FF2B5EF4-FFF2-40B4-BE49-F238E27FC236}">
                <a16:creationId xmlns:a16="http://schemas.microsoft.com/office/drawing/2014/main" id="{FE4357CD-C131-4D02-9E76-4B00102B4950}"/>
              </a:ext>
            </a:extLst>
          </p:cNvPr>
          <p:cNvSpPr txBox="1">
            <a:spLocks/>
          </p:cNvSpPr>
          <p:nvPr/>
        </p:nvSpPr>
        <p:spPr>
          <a:xfrm>
            <a:off x="120073" y="5936885"/>
            <a:ext cx="8458923" cy="68339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b="1" dirty="0"/>
              <a:t>(Sappho portrays her staring rapturously at her contemporary Alcaeus)</a:t>
            </a:r>
          </a:p>
        </p:txBody>
      </p:sp>
    </p:spTree>
    <p:extLst>
      <p:ext uri="{BB962C8B-B14F-4D97-AF65-F5344CB8AC3E}">
        <p14:creationId xmlns:p14="http://schemas.microsoft.com/office/powerpoint/2010/main" val="375136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53FA-D1D3-144E-A645-D07577C7D99F}"/>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spcAft>
                <a:spcPts val="1200"/>
              </a:spcAft>
            </a:pPr>
            <a:r>
              <a:rPr lang="en-US" dirty="0"/>
              <a:t>About Sappho (Continued)</a:t>
            </a:r>
            <a:endParaRPr lang="en-US" b="1" dirty="0"/>
          </a:p>
        </p:txBody>
      </p:sp>
      <p:sp>
        <p:nvSpPr>
          <p:cNvPr id="3" name="Content Placeholder 2">
            <a:extLst>
              <a:ext uri="{FF2B5EF4-FFF2-40B4-BE49-F238E27FC236}">
                <a16:creationId xmlns:a16="http://schemas.microsoft.com/office/drawing/2014/main" id="{1673942A-0C94-445E-AB7D-7D8B88A2F15C}"/>
              </a:ext>
            </a:extLst>
          </p:cNvPr>
          <p:cNvSpPr>
            <a:spLocks noGrp="1"/>
          </p:cNvSpPr>
          <p:nvPr>
            <p:ph sz="half" idx="2"/>
          </p:nvPr>
        </p:nvSpPr>
        <p:spPr>
          <a:xfrm>
            <a:off x="6589294" y="1824692"/>
            <a:ext cx="5181600" cy="3621954"/>
          </a:xfrm>
        </p:spPr>
        <p:txBody>
          <a:bodyPr>
            <a:normAutofit fontScale="47500" lnSpcReduction="20000"/>
          </a:bodyPr>
          <a:lstStyle/>
          <a:p>
            <a:pPr marL="0" indent="0">
              <a:buNone/>
            </a:pPr>
            <a:r>
              <a:rPr lang="en-US" sz="4400" dirty="0"/>
              <a:t>Her poems were first collected into nine volumes around the third century B.C., but her work was lost almost entirely for many years.</a:t>
            </a:r>
            <a:br>
              <a:rPr lang="en-US" sz="4400" dirty="0"/>
            </a:br>
            <a:br>
              <a:rPr lang="en-US" sz="4400" dirty="0"/>
            </a:br>
            <a:r>
              <a:rPr lang="en-US" sz="4400" dirty="0"/>
              <a:t>Three centuries after her death the writers of the New Comedy parodied Sappho as both overly promiscuous and lesbian. This characterization held fast, so much so that the very term "lesbian" is derived from the name of her home island. </a:t>
            </a:r>
            <a:br>
              <a:rPr lang="en-US" sz="4400" dirty="0"/>
            </a:br>
            <a:br>
              <a:rPr lang="en-US" sz="4400" dirty="0"/>
            </a:br>
            <a:r>
              <a:rPr lang="en-US" sz="4400" dirty="0"/>
              <a:t>Her reputation for licentiousness would cause Pope Gregory to burn her work in 1073. </a:t>
            </a:r>
            <a:br>
              <a:rPr lang="en-US" sz="4400" dirty="0">
                <a:solidFill>
                  <a:srgbClr val="FFFFFF"/>
                </a:solidFill>
              </a:rPr>
            </a:br>
            <a:r>
              <a:rPr lang="en-US" sz="4400" dirty="0">
                <a:solidFill>
                  <a:srgbClr val="FFFFFF"/>
                </a:solidFill>
                <a:hlinkClick r:id="rId3"/>
              </a:rPr>
              <a:t>Poets.org</a:t>
            </a:r>
            <a:endParaRPr lang="en-US" dirty="0"/>
          </a:p>
        </p:txBody>
      </p:sp>
      <p:pic>
        <p:nvPicPr>
          <p:cNvPr id="4" name="Content Placeholder 3">
            <a:extLst>
              <a:ext uri="{FF2B5EF4-FFF2-40B4-BE49-F238E27FC236}">
                <a16:creationId xmlns:a16="http://schemas.microsoft.com/office/drawing/2014/main" id="{D612A6CB-61C6-5146-997F-CB496470EAEE}"/>
              </a:ext>
            </a:extLst>
          </p:cNvPr>
          <p:cNvPicPr>
            <a:picLocks noGrp="1" noChangeAspect="1"/>
          </p:cNvPicPr>
          <p:nvPr>
            <p:ph sz="half" idx="1"/>
          </p:nvPr>
        </p:nvPicPr>
        <p:blipFill rotWithShape="1">
          <a:blip r:embed="rId4"/>
          <a:stretch/>
        </p:blipFill>
        <p:spPr>
          <a:xfrm>
            <a:off x="514891" y="2099176"/>
            <a:ext cx="5880404" cy="3072985"/>
          </a:xfrm>
          <a:prstGeom prst="rect">
            <a:avLst/>
          </a:prstGeom>
          <a:effectLst/>
        </p:spPr>
      </p:pic>
      <p:sp>
        <p:nvSpPr>
          <p:cNvPr id="14" name="Content Placeholder 2">
            <a:extLst>
              <a:ext uri="{FF2B5EF4-FFF2-40B4-BE49-F238E27FC236}">
                <a16:creationId xmlns:a16="http://schemas.microsoft.com/office/drawing/2014/main" id="{DD73496E-C8EB-429A-AD4C-237621F0C530}"/>
              </a:ext>
            </a:extLst>
          </p:cNvPr>
          <p:cNvSpPr txBox="1">
            <a:spLocks/>
          </p:cNvSpPr>
          <p:nvPr/>
        </p:nvSpPr>
        <p:spPr>
          <a:xfrm>
            <a:off x="1747806" y="5238952"/>
            <a:ext cx="3644810" cy="68339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b="1" dirty="0"/>
              <a:t>(Greek coin </a:t>
            </a:r>
            <a:r>
              <a:rPr lang="en-US" sz="2000" b="1" dirty="0"/>
              <a:t> AEOLIS, KYME.</a:t>
            </a:r>
            <a:r>
              <a:rPr lang="en-US" sz="2000" dirty="0"/>
              <a:t>)</a:t>
            </a:r>
            <a:endParaRPr lang="en-US" sz="2200" b="1" dirty="0"/>
          </a:p>
        </p:txBody>
      </p:sp>
    </p:spTree>
    <p:extLst>
      <p:ext uri="{BB962C8B-B14F-4D97-AF65-F5344CB8AC3E}">
        <p14:creationId xmlns:p14="http://schemas.microsoft.com/office/powerpoint/2010/main" val="39308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9604A-D8D3-254A-95EC-FA1993E3056E}"/>
              </a:ext>
            </a:extLst>
          </p:cNvPr>
          <p:cNvSpPr>
            <a:spLocks noGrp="1"/>
          </p:cNvSpPr>
          <p:nvPr>
            <p:ph type="title"/>
          </p:nvPr>
        </p:nvSpPr>
        <p:spPr>
          <a:xfrm>
            <a:off x="838200" y="631825"/>
            <a:ext cx="10515600" cy="1325563"/>
          </a:xfrm>
        </p:spPr>
        <p:txBody>
          <a:bodyPr>
            <a:normAutofit/>
          </a:bodyPr>
          <a:lstStyle/>
          <a:p>
            <a:r>
              <a:rPr lang="en-US">
                <a:solidFill>
                  <a:schemeClr val="bg1"/>
                </a:solidFill>
                <a:latin typeface="+mn-lt"/>
              </a:rPr>
              <a:t>In the If Not, Winter introduction Carson writes, </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E5F806-4C9A-E646-B3C5-EA80DEBCDAF7}"/>
              </a:ext>
            </a:extLst>
          </p:cNvPr>
          <p:cNvSpPr>
            <a:spLocks noGrp="1"/>
          </p:cNvSpPr>
          <p:nvPr>
            <p:ph idx="1"/>
          </p:nvPr>
        </p:nvSpPr>
        <p:spPr>
          <a:xfrm>
            <a:off x="838200" y="2269173"/>
            <a:ext cx="10515600" cy="3659988"/>
          </a:xfrm>
        </p:spPr>
        <p:txBody>
          <a:bodyPr>
            <a:normAutofit/>
          </a:bodyPr>
          <a:lstStyle/>
          <a:p>
            <a:pPr marL="0" indent="0">
              <a:buNone/>
            </a:pPr>
            <a:r>
              <a:rPr lang="en-US" sz="2400" dirty="0">
                <a:solidFill>
                  <a:schemeClr val="bg1"/>
                </a:solidFill>
              </a:rPr>
              <a:t> “On papyrus roll the text is written in columns, without word division, punctuation or lineation. To read such a text is hard even when it comes to us in its entirety and most papyri don’t. Of the nine books of lyrics that Sappho is said to have composed, one poem has survived complete. All the rest are fragments” (ix). </a:t>
            </a:r>
          </a:p>
          <a:p>
            <a:pPr marL="0" indent="0">
              <a:buNone/>
            </a:pPr>
            <a:endParaRPr lang="en-US" sz="2400" dirty="0">
              <a:solidFill>
                <a:schemeClr val="bg1"/>
              </a:solidFill>
            </a:endParaRPr>
          </a:p>
          <a:p>
            <a:pPr marL="0" indent="0">
              <a:buNone/>
            </a:pPr>
            <a:r>
              <a:rPr lang="en-US" sz="2400" dirty="0">
                <a:solidFill>
                  <a:schemeClr val="bg1"/>
                </a:solidFill>
              </a:rPr>
              <a:t>“Biographical sources mention a mother, a father, a daughter, a husband and three brothers of Sappho. She appears to have devoted her life to composing songs; scholars in Alexandria collected them in nine books, of which the first book alone had 1320 lines. Most of this is lost” (ix).</a:t>
            </a:r>
          </a:p>
        </p:txBody>
      </p:sp>
    </p:spTree>
    <p:extLst>
      <p:ext uri="{BB962C8B-B14F-4D97-AF65-F5344CB8AC3E}">
        <p14:creationId xmlns:p14="http://schemas.microsoft.com/office/powerpoint/2010/main" val="203992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23A84-C914-0143-B76C-C0A3C4337230}"/>
              </a:ext>
            </a:extLst>
          </p:cNvPr>
          <p:cNvSpPr>
            <a:spLocks noGrp="1"/>
          </p:cNvSpPr>
          <p:nvPr>
            <p:ph type="title"/>
          </p:nvPr>
        </p:nvSpPr>
        <p:spPr>
          <a:xfrm>
            <a:off x="838200" y="631825"/>
            <a:ext cx="10515600" cy="1325563"/>
          </a:xfrm>
        </p:spPr>
        <p:txBody>
          <a:bodyPr>
            <a:normAutofit/>
          </a:bodyPr>
          <a:lstStyle/>
          <a:p>
            <a:pPr algn="ctr"/>
            <a:r>
              <a:rPr lang="en-US">
                <a:latin typeface="+mn-lt"/>
              </a:rPr>
              <a:t>In the </a:t>
            </a:r>
            <a:r>
              <a:rPr lang="en-US" i="1">
                <a:latin typeface="+mn-lt"/>
              </a:rPr>
              <a:t>If Not, Winter </a:t>
            </a:r>
            <a:r>
              <a:rPr lang="en-US">
                <a:latin typeface="+mn-lt"/>
              </a:rPr>
              <a:t>introduction Carson writes, </a:t>
            </a:r>
          </a:p>
        </p:txBody>
      </p:sp>
      <p:cxnSp>
        <p:nvCxnSpPr>
          <p:cNvPr id="13"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49D769-AB6D-B342-B43B-D36531A6FD87}"/>
              </a:ext>
            </a:extLst>
          </p:cNvPr>
          <p:cNvSpPr>
            <a:spLocks noGrp="1"/>
          </p:cNvSpPr>
          <p:nvPr>
            <p:ph idx="1"/>
          </p:nvPr>
        </p:nvSpPr>
        <p:spPr>
          <a:xfrm>
            <a:off x="838200" y="2269173"/>
            <a:ext cx="10515600" cy="3659988"/>
          </a:xfrm>
        </p:spPr>
        <p:txBody>
          <a:bodyPr>
            <a:normAutofit/>
          </a:bodyPr>
          <a:lstStyle/>
          <a:p>
            <a:pPr marL="0" indent="0">
              <a:buNone/>
            </a:pPr>
            <a:r>
              <a:rPr lang="en-US" sz="2400"/>
              <a:t>“Controversies about her personal ethics and way of life have taken up a lot of people’s time throughout the history of Sapphic scholarship. It seems that she knew and loved women as deeply as she did music. Can we leave the matter there? As Gertrude Stein says, </a:t>
            </a:r>
          </a:p>
          <a:p>
            <a:pPr marL="0" indent="0">
              <a:buNone/>
            </a:pPr>
            <a:endParaRPr lang="en-US" sz="2400">
              <a:latin typeface="Garamond" panose="02020404030301010803" pitchFamily="18" charset="0"/>
            </a:endParaRPr>
          </a:p>
          <a:p>
            <a:pPr marL="0" indent="0">
              <a:buNone/>
            </a:pPr>
            <a:r>
              <a:rPr lang="en-US" sz="2400"/>
              <a:t>She ought to be a very happy woman. Now we are able to recognize a photograph. We are able to get what we want. (‘Marry Nettie,” </a:t>
            </a:r>
            <a:r>
              <a:rPr lang="en-US" sz="2400" i="1"/>
              <a:t>Gertrude Stein Writings </a:t>
            </a:r>
            <a:r>
              <a:rPr lang="en-US" sz="2400"/>
              <a:t>461)”</a:t>
            </a:r>
          </a:p>
        </p:txBody>
      </p:sp>
    </p:spTree>
    <p:extLst>
      <p:ext uri="{BB962C8B-B14F-4D97-AF65-F5344CB8AC3E}">
        <p14:creationId xmlns:p14="http://schemas.microsoft.com/office/powerpoint/2010/main" val="274052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5DC18-4C71-6F4D-B203-E604C024DE43}"/>
              </a:ext>
            </a:extLst>
          </p:cNvPr>
          <p:cNvSpPr>
            <a:spLocks noGrp="1"/>
          </p:cNvSpPr>
          <p:nvPr>
            <p:ph type="title"/>
          </p:nvPr>
        </p:nvSpPr>
        <p:spPr>
          <a:xfrm>
            <a:off x="838200" y="631825"/>
            <a:ext cx="10515600" cy="1325563"/>
          </a:xfrm>
        </p:spPr>
        <p:txBody>
          <a:bodyPr>
            <a:normAutofit/>
          </a:bodyPr>
          <a:lstStyle/>
          <a:p>
            <a:r>
              <a:rPr lang="en-US" sz="2800" dirty="0">
                <a:latin typeface="+mn-lt"/>
              </a:rPr>
              <a:t>In John </a:t>
            </a:r>
            <a:r>
              <a:rPr lang="en-US" sz="2800" dirty="0" err="1">
                <a:latin typeface="+mn-lt"/>
              </a:rPr>
              <a:t>D’Agata’s</a:t>
            </a:r>
            <a:r>
              <a:rPr lang="en-US" sz="2800" dirty="0">
                <a:latin typeface="+mn-lt"/>
              </a:rPr>
              <a:t> Review of Carson’s book, “Stripped Down Sappho” he cites her introduction to discuss the use of brackets in her translation…</a:t>
            </a:r>
          </a:p>
        </p:txBody>
      </p:sp>
      <p:sp>
        <p:nvSpPr>
          <p:cNvPr id="3" name="Content Placeholder 2">
            <a:extLst>
              <a:ext uri="{FF2B5EF4-FFF2-40B4-BE49-F238E27FC236}">
                <a16:creationId xmlns:a16="http://schemas.microsoft.com/office/drawing/2014/main" id="{C839F06D-59F3-5C46-BD92-7C5EEFB4E03A}"/>
              </a:ext>
            </a:extLst>
          </p:cNvPr>
          <p:cNvSpPr>
            <a:spLocks noGrp="1"/>
          </p:cNvSpPr>
          <p:nvPr>
            <p:ph idx="1"/>
          </p:nvPr>
        </p:nvSpPr>
        <p:spPr>
          <a:xfrm>
            <a:off x="838200" y="2057400"/>
            <a:ext cx="10515600" cy="3871762"/>
          </a:xfrm>
        </p:spPr>
        <p:txBody>
          <a:bodyPr>
            <a:normAutofit/>
          </a:bodyPr>
          <a:lstStyle/>
          <a:p>
            <a:pPr marL="0" indent="0">
              <a:buNone/>
            </a:pPr>
            <a:r>
              <a:rPr lang="en-US" sz="2000" dirty="0"/>
              <a:t>“I emphasize the distinction between brackets and no brackets because it will affect your reading experience, if you allow it. Brackets are exciting. Even though you are approaching Sappho in translation, that is no reason you should miss the drama of trying to read a papyrus torn in half or riddled with holes or smaller than a postage stamp—brackets imply a free space of imaginal adventure.”</a:t>
            </a:r>
          </a:p>
          <a:p>
            <a:pPr marL="0" indent="0">
              <a:buNone/>
            </a:pPr>
            <a:endParaRPr lang="en-US" sz="2000" dirty="0">
              <a:latin typeface="Garamond" panose="02020404030301010803" pitchFamily="18" charset="0"/>
            </a:endParaRPr>
          </a:p>
          <a:p>
            <a:pPr marL="0" indent="0">
              <a:buNone/>
            </a:pPr>
            <a:r>
              <a:rPr lang="en-US" sz="2000" dirty="0" err="1"/>
              <a:t>D’Agata</a:t>
            </a:r>
            <a:r>
              <a:rPr lang="en-US" sz="2000" dirty="0"/>
              <a:t> writes, Think of Carson’s brackets in </a:t>
            </a:r>
            <a:r>
              <a:rPr lang="en-US" sz="2000" i="1" dirty="0"/>
              <a:t>If Not, Winter</a:t>
            </a:r>
            <a:r>
              <a:rPr lang="en-US" sz="2000" dirty="0"/>
              <a:t> as a free space of </a:t>
            </a:r>
            <a:r>
              <a:rPr lang="en-US" sz="2000" i="1" dirty="0" err="1"/>
              <a:t>lyrical</a:t>
            </a:r>
            <a:r>
              <a:rPr lang="en-US" sz="2000" dirty="0" err="1"/>
              <a:t>adventure</a:t>
            </a:r>
            <a:r>
              <a:rPr lang="en-US" sz="2000" dirty="0"/>
              <a:t> and the translation becomes immediately less a document of broken texts than an experiment in trust and imagination, as if each bracket were a flag that Carson was raising to signal us to run up and take over the baton. In her decision to give us less in her translation of Sappho, Carson has actually made the text ultimately more generous, and in this way has granted readers the pleasure of imagining their own versions of Sappho.</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3123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3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0AD248-62B4-6A4E-B53E-A7980481AF81}"/>
              </a:ext>
            </a:extLst>
          </p:cNvPr>
          <p:cNvSpPr>
            <a:spLocks noGrp="1"/>
          </p:cNvSpPr>
          <p:nvPr>
            <p:ph type="title"/>
          </p:nvPr>
        </p:nvSpPr>
        <p:spPr>
          <a:xfrm>
            <a:off x="8845826" y="618681"/>
            <a:ext cx="2861542" cy="5590095"/>
          </a:xfrm>
        </p:spPr>
        <p:txBody>
          <a:bodyPr vert="horz" lIns="91440" tIns="45720" rIns="91440" bIns="45720" rtlCol="0" anchor="ctr">
            <a:normAutofit/>
          </a:bodyPr>
          <a:lstStyle/>
          <a:p>
            <a:r>
              <a:rPr lang="en-US" sz="3600" dirty="0">
                <a:solidFill>
                  <a:srgbClr val="FFFFFF"/>
                </a:solidFill>
                <a:latin typeface="+mn-lt"/>
              </a:rPr>
              <a:t>Photo of Sappho’s poem written on papyrus, demonstrating the missing text and challenge of translating Sappho.</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C574AC40-7BC5-4B40-8D90-4C1DF342BA82}"/>
              </a:ext>
            </a:extLst>
          </p:cNvPr>
          <p:cNvPicPr>
            <a:picLocks noGrp="1" noChangeAspect="1"/>
          </p:cNvPicPr>
          <p:nvPr>
            <p:ph idx="1"/>
          </p:nvPr>
        </p:nvPicPr>
        <p:blipFill rotWithShape="1">
          <a:blip r:embed="rId2"/>
          <a:srcRect r="14340" b="1"/>
          <a:stretch/>
        </p:blipFill>
        <p:spPr>
          <a:xfrm>
            <a:off x="976251" y="942538"/>
            <a:ext cx="7163222" cy="4808332"/>
          </a:xfrm>
          <a:prstGeom prst="rect">
            <a:avLst/>
          </a:prstGeom>
          <a:effectLst/>
        </p:spPr>
      </p:pic>
    </p:spTree>
    <p:extLst>
      <p:ext uri="{BB962C8B-B14F-4D97-AF65-F5344CB8AC3E}">
        <p14:creationId xmlns:p14="http://schemas.microsoft.com/office/powerpoint/2010/main" val="372556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6E5F-9E76-0747-A486-F62F5E2B7A98}"/>
              </a:ext>
            </a:extLst>
          </p:cNvPr>
          <p:cNvSpPr>
            <a:spLocks noGrp="1"/>
          </p:cNvSpPr>
          <p:nvPr>
            <p:ph type="title"/>
          </p:nvPr>
        </p:nvSpPr>
        <p:spPr>
          <a:solidFill>
            <a:schemeClr val="accent4">
              <a:tint val="20000"/>
            </a:schemeClr>
          </a:solidFill>
        </p:spPr>
        <p:txBody>
          <a:bodyPr/>
          <a:lstStyle/>
          <a:p>
            <a:r>
              <a:rPr lang="en-US" dirty="0">
                <a:latin typeface="+mn-lt"/>
              </a:rPr>
              <a:t>Sappho’s Original Poem, 147 and Translated </a:t>
            </a:r>
          </a:p>
        </p:txBody>
      </p:sp>
      <p:graphicFrame>
        <p:nvGraphicFramePr>
          <p:cNvPr id="4" name="Content Placeholder 3">
            <a:extLst>
              <a:ext uri="{FF2B5EF4-FFF2-40B4-BE49-F238E27FC236}">
                <a16:creationId xmlns:a16="http://schemas.microsoft.com/office/drawing/2014/main" id="{344D0BA5-289E-0F4A-9884-0B08CF77EC71}"/>
              </a:ext>
            </a:extLst>
          </p:cNvPr>
          <p:cNvGraphicFramePr>
            <a:graphicFrameLocks noGrp="1"/>
          </p:cNvGraphicFramePr>
          <p:nvPr>
            <p:ph idx="1"/>
            <p:extLst>
              <p:ext uri="{D42A27DB-BD31-4B8C-83A1-F6EECF244321}">
                <p14:modId xmlns:p14="http://schemas.microsoft.com/office/powerpoint/2010/main" val="3034532079"/>
              </p:ext>
            </p:extLst>
          </p:nvPr>
        </p:nvGraphicFramePr>
        <p:xfrm>
          <a:off x="838200" y="1690688"/>
          <a:ext cx="10515600" cy="4477936"/>
        </p:xfrm>
        <a:graphic>
          <a:graphicData uri="http://schemas.openxmlformats.org/drawingml/2006/table">
            <a:tbl>
              <a:tblPr firstRow="1" bandRow="1">
                <a:tableStyleId>{C4B1156A-380E-4F78-BDF5-A606A8083BF9}</a:tableStyleId>
              </a:tblPr>
              <a:tblGrid>
                <a:gridCol w="10515600">
                  <a:extLst>
                    <a:ext uri="{9D8B030D-6E8A-4147-A177-3AD203B41FA5}">
                      <a16:colId xmlns:a16="http://schemas.microsoft.com/office/drawing/2014/main" val="2391809062"/>
                    </a:ext>
                  </a:extLst>
                </a:gridCol>
              </a:tblGrid>
              <a:tr h="2215192">
                <a:tc>
                  <a:txBody>
                    <a:bodyPr/>
                    <a:lstStyle/>
                    <a:p>
                      <a:endParaRPr lang="en-US" sz="1800" dirty="0">
                        <a:effectLst/>
                      </a:endParaRPr>
                    </a:p>
                    <a:p>
                      <a:r>
                        <a:rPr lang="el-GR" sz="4000" dirty="0" err="1">
                          <a:latin typeface="+mn-lt"/>
                        </a:rPr>
                        <a:t>μνάσασθαί</a:t>
                      </a:r>
                      <a:r>
                        <a:rPr lang="el-GR" sz="4000" dirty="0">
                          <a:latin typeface="+mn-lt"/>
                        </a:rPr>
                        <a:t> τινά </a:t>
                      </a:r>
                      <a:r>
                        <a:rPr lang="el-GR" sz="4000" dirty="0" err="1">
                          <a:latin typeface="+mn-lt"/>
                        </a:rPr>
                        <a:t>φαιμι</a:t>
                      </a:r>
                      <a:r>
                        <a:rPr lang="el-GR" sz="4000" dirty="0">
                          <a:latin typeface="+mn-lt"/>
                        </a:rPr>
                        <a:t> †</a:t>
                      </a:r>
                      <a:r>
                        <a:rPr lang="el-GR" sz="4000" dirty="0" err="1">
                          <a:latin typeface="+mn-lt"/>
                        </a:rPr>
                        <a:t>καὶ</a:t>
                      </a:r>
                      <a:r>
                        <a:rPr lang="el-GR" sz="4000" dirty="0">
                          <a:latin typeface="+mn-lt"/>
                        </a:rPr>
                        <a:t> </a:t>
                      </a:r>
                      <a:r>
                        <a:rPr lang="el-GR" sz="4000" dirty="0" err="1">
                          <a:latin typeface="+mn-lt"/>
                        </a:rPr>
                        <a:t>ἕτερον</a:t>
                      </a:r>
                      <a:r>
                        <a:rPr lang="el-GR" sz="4000" dirty="0">
                          <a:latin typeface="+mn-lt"/>
                        </a:rPr>
                        <a:t>† </a:t>
                      </a:r>
                      <a:r>
                        <a:rPr lang="el-GR" sz="4000" dirty="0" err="1">
                          <a:latin typeface="+mn-lt"/>
                        </a:rPr>
                        <a:t>ἀμμέων</a:t>
                      </a:r>
                      <a:r>
                        <a:rPr lang="el-GR" sz="4000" dirty="0">
                          <a:latin typeface="+mn-lt"/>
                        </a:rPr>
                        <a:t> </a:t>
                      </a:r>
                      <a:endParaRPr lang="en-US" sz="4000" dirty="0">
                        <a:latin typeface="+mn-lt"/>
                      </a:endParaRPr>
                    </a:p>
                    <a:p>
                      <a:endParaRPr lang="en-US" dirty="0"/>
                    </a:p>
                  </a:txBody>
                  <a:tcPr/>
                </a:tc>
                <a:extLst>
                  <a:ext uri="{0D108BD9-81ED-4DB2-BD59-A6C34878D82A}">
                    <a16:rowId xmlns:a16="http://schemas.microsoft.com/office/drawing/2014/main" val="2949421885"/>
                  </a:ext>
                </a:extLst>
              </a:tr>
              <a:tr h="2262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latin typeface="+mn-lt"/>
                        </a:rPr>
                        <a:t>I think men will remember us even hereafter.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chemeClr val="tx1"/>
                        </a:solidFill>
                        <a:latin typeface="Garamond" panose="020204040303010108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mn-lt"/>
                        </a:rPr>
                        <a:t>(Cox)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mn-lt"/>
                        </a:rPr>
                        <a:t>(Also translated by Powell) Source: </a:t>
                      </a:r>
                      <a:r>
                        <a:rPr lang="en-US" sz="2400" dirty="0" err="1">
                          <a:solidFill>
                            <a:schemeClr val="tx1"/>
                          </a:solidFill>
                          <a:latin typeface="+mn-lt"/>
                        </a:rPr>
                        <a:t>Dio</a:t>
                      </a:r>
                      <a:r>
                        <a:rPr lang="en-US" sz="2400" dirty="0">
                          <a:solidFill>
                            <a:schemeClr val="tx1"/>
                          </a:solidFill>
                          <a:latin typeface="+mn-lt"/>
                        </a:rPr>
                        <a:t> Chrysostom, writing about A.D. 100.</a:t>
                      </a:r>
                    </a:p>
                    <a:p>
                      <a:endParaRPr lang="en-US" dirty="0"/>
                    </a:p>
                  </a:txBody>
                  <a:tcPr/>
                </a:tc>
                <a:extLst>
                  <a:ext uri="{0D108BD9-81ED-4DB2-BD59-A6C34878D82A}">
                    <a16:rowId xmlns:a16="http://schemas.microsoft.com/office/drawing/2014/main" val="2488297834"/>
                  </a:ext>
                </a:extLst>
              </a:tr>
            </a:tbl>
          </a:graphicData>
        </a:graphic>
      </p:graphicFrame>
    </p:spTree>
    <p:extLst>
      <p:ext uri="{BB962C8B-B14F-4D97-AF65-F5344CB8AC3E}">
        <p14:creationId xmlns:p14="http://schemas.microsoft.com/office/powerpoint/2010/main" val="738374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1188</Words>
  <Application>Microsoft Office PowerPoint</Application>
  <PresentationFormat>Widescreen</PresentationFormat>
  <Paragraphs>79</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Garamond</vt:lpstr>
      <vt:lpstr>Wingdings</vt:lpstr>
      <vt:lpstr>Office Theme</vt:lpstr>
      <vt:lpstr>Great Books:  Teaching Anne Carson’s Translation of Sappho</vt:lpstr>
      <vt:lpstr>Ψαπφοι—Psappho, in English…Sappho</vt:lpstr>
      <vt:lpstr>About Sappho</vt:lpstr>
      <vt:lpstr>About Sappho (Continued)</vt:lpstr>
      <vt:lpstr>In the If Not, Winter introduction Carson writes, </vt:lpstr>
      <vt:lpstr>In the If Not, Winter introduction Carson writes, </vt:lpstr>
      <vt:lpstr>In John D’Agata’s Review of Carson’s book, “Stripped Down Sappho” he cites her introduction to discuss the use of brackets in her translation…</vt:lpstr>
      <vt:lpstr>Photo of Sappho’s poem written on papyrus, demonstrating the missing text and challenge of translating Sappho.</vt:lpstr>
      <vt:lpstr>Sappho’s Original Poem, 147 and Translated </vt:lpstr>
      <vt:lpstr>If Not, Winter  by Sappho tr. Anne Carson</vt:lpstr>
      <vt:lpstr>In his review, “Stripped Down Sappho,” D’Agata writes:</vt:lpstr>
      <vt:lpstr>In “Disruption, Hesitation, Silence,” from Proofs and Theories, poet Louise Gluck discusses the power of fragments and silence in poetry, using Rilke’s ”Archaic Torso of Apollo” as an example: </vt:lpstr>
      <vt:lpstr>“Disruption, Hesitation, Silence,” from Proofs and Theories, by Louise Gluck</vt:lpstr>
      <vt:lpstr>Lyric Poetry Exercises </vt:lpstr>
      <vt:lpstr>Fragment exercise with Space and Silence</vt:lpstr>
      <vt:lpstr>Additional Poetry Exercise to use with Carson’s Sappho</vt:lpstr>
      <vt:lpstr>Making Connections to the 2020 Common 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Books:  Teaching Anne Carson’s Translation of Sappho</dc:title>
  <dc:creator>Danny Villaroel</dc:creator>
  <cp:lastModifiedBy>Danny Villaroel</cp:lastModifiedBy>
  <cp:revision>1</cp:revision>
  <dcterms:created xsi:type="dcterms:W3CDTF">2020-05-26T19:43:07Z</dcterms:created>
  <dcterms:modified xsi:type="dcterms:W3CDTF">2020-05-26T20:13:58Z</dcterms:modified>
</cp:coreProperties>
</file>